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8" r:id="rId3"/>
    <p:sldId id="290" r:id="rId4"/>
    <p:sldId id="291" r:id="rId5"/>
    <p:sldId id="294" r:id="rId6"/>
    <p:sldId id="293" r:id="rId7"/>
    <p:sldId id="295" r:id="rId8"/>
    <p:sldId id="296" r:id="rId9"/>
    <p:sldId id="297" r:id="rId10"/>
    <p:sldId id="298" r:id="rId11"/>
    <p:sldId id="299" r:id="rId12"/>
    <p:sldId id="300" r:id="rId13"/>
    <p:sldId id="302" r:id="rId14"/>
    <p:sldId id="301" r:id="rId15"/>
  </p:sldIdLst>
  <p:sldSz cx="9144000" cy="5143500" type="screen16x9"/>
  <p:notesSz cx="6858000" cy="9144000"/>
  <p:embeddedFontLst>
    <p:embeddedFont>
      <p:font typeface="Arabic Typesetting" panose="03020402040406030203" pitchFamily="66" charset="-78"/>
      <p:regular r:id="rId17"/>
    </p:embeddedFont>
    <p:embeddedFont>
      <p:font typeface="Bahnschrift SemiBold SemiConden" panose="020B0502040204020203" pitchFamily="34" charset="0"/>
      <p:bold r:id="rId18"/>
    </p:embeddedFont>
    <p:embeddedFont>
      <p:font typeface="Fira Sans Extra Condensed" panose="020B0503050000020004" pitchFamily="34" charset="0"/>
      <p:regular r:id="rId19"/>
      <p:bold r:id="rId20"/>
      <p:italic r:id="rId21"/>
      <p:boldItalic r:id="rId22"/>
    </p:embeddedFont>
    <p:embeddedFont>
      <p:font typeface="Fira Sans Extra Condensed SemiBold" panose="020B060402020202020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0F"/>
    <a:srgbClr val="E1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1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554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090fff0c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090fff0c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01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516F6-B68A-6375-5BCC-1F9BB87E3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559110-DBBE-4B65-6EBC-C84244C5F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B82D3-67BB-1F7C-FFD5-B6BCD5104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947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>
          <a:extLst>
            <a:ext uri="{FF2B5EF4-FFF2-40B4-BE49-F238E27FC236}">
              <a16:creationId xmlns:a16="http://schemas.microsoft.com/office/drawing/2014/main" id="{6C8EAD72-F6D2-6DCD-089A-FA2A54D8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362d286f3_1_39:notes">
            <a:extLst>
              <a:ext uri="{FF2B5EF4-FFF2-40B4-BE49-F238E27FC236}">
                <a16:creationId xmlns:a16="http://schemas.microsoft.com/office/drawing/2014/main" id="{8B2798BE-178A-C477-60CD-C9A4916E3A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362d286f3_1_39:notes">
            <a:extLst>
              <a:ext uri="{FF2B5EF4-FFF2-40B4-BE49-F238E27FC236}">
                <a16:creationId xmlns:a16="http://schemas.microsoft.com/office/drawing/2014/main" id="{F400941A-DA0E-63DA-FDD4-B296AEC45D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113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3E121-F766-71DC-93DD-08EE0A0EA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6BA0E-BB78-9828-CE5A-3BF63B3DD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FD73A6-23DF-D3D6-1C85-44E4679ED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595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0" y="1153375"/>
            <a:ext cx="4146000" cy="23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0" y="3528300"/>
            <a:ext cx="41460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720000" y="2676488"/>
            <a:ext cx="23364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1"/>
          </p:nvPr>
        </p:nvSpPr>
        <p:spPr>
          <a:xfrm>
            <a:off x="720000" y="3133688"/>
            <a:ext cx="23364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 idx="2"/>
          </p:nvPr>
        </p:nvSpPr>
        <p:spPr>
          <a:xfrm>
            <a:off x="3403800" y="2676488"/>
            <a:ext cx="23364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3"/>
          </p:nvPr>
        </p:nvSpPr>
        <p:spPr>
          <a:xfrm>
            <a:off x="3403800" y="3133688"/>
            <a:ext cx="23364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 idx="4"/>
          </p:nvPr>
        </p:nvSpPr>
        <p:spPr>
          <a:xfrm>
            <a:off x="6087600" y="2676488"/>
            <a:ext cx="23364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5"/>
          </p:nvPr>
        </p:nvSpPr>
        <p:spPr>
          <a:xfrm>
            <a:off x="6087600" y="3133688"/>
            <a:ext cx="23364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 idx="6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-710050" y="-710775"/>
            <a:ext cx="1430100" cy="1430100"/>
          </a:xfrm>
          <a:prstGeom prst="star8">
            <a:avLst>
              <a:gd name="adj" fmla="val 19861"/>
            </a:avLst>
          </a:prstGeom>
          <a:gradFill>
            <a:gsLst>
              <a:gs pos="0">
                <a:schemeClr val="lt1">
                  <a:alpha val="44130"/>
                </a:schemeClr>
              </a:gs>
              <a:gs pos="100000">
                <a:schemeClr val="dk2">
                  <a:alpha val="4413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17"/>
          <p:cNvGrpSpPr/>
          <p:nvPr/>
        </p:nvGrpSpPr>
        <p:grpSpPr>
          <a:xfrm>
            <a:off x="8156025" y="4171075"/>
            <a:ext cx="1677300" cy="1677900"/>
            <a:chOff x="8156025" y="4171075"/>
            <a:chExt cx="1677300" cy="1677900"/>
          </a:xfrm>
        </p:grpSpPr>
        <p:sp>
          <p:nvSpPr>
            <p:cNvPr id="91" name="Google Shape;91;p17"/>
            <p:cNvSpPr/>
            <p:nvPr/>
          </p:nvSpPr>
          <p:spPr>
            <a:xfrm>
              <a:off x="8156025" y="4171075"/>
              <a:ext cx="1677300" cy="1677900"/>
            </a:xfrm>
            <a:prstGeom prst="ellipse">
              <a:avLst/>
            </a:prstGeom>
            <a:solidFill>
              <a:srgbClr val="96DAD1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8321925" y="4337125"/>
              <a:ext cx="1497900" cy="14982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9228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Relationship Id="rId6" Type="http://schemas.openxmlformats.org/officeDocument/2006/relationships/audio" Target="../media/audio1.wa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4302883" y="1308992"/>
            <a:ext cx="4146000" cy="23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/>
              <a:t>Rewriting the Script</a:t>
            </a:r>
            <a:endParaRPr dirty="0"/>
          </a:p>
        </p:txBody>
      </p:sp>
      <p:grpSp>
        <p:nvGrpSpPr>
          <p:cNvPr id="59" name="Google Shape;59;p15"/>
          <p:cNvGrpSpPr/>
          <p:nvPr/>
        </p:nvGrpSpPr>
        <p:grpSpPr>
          <a:xfrm>
            <a:off x="457200" y="682538"/>
            <a:ext cx="3413031" cy="3778428"/>
            <a:chOff x="457200" y="682538"/>
            <a:chExt cx="3413031" cy="3778428"/>
          </a:xfrm>
        </p:grpSpPr>
        <p:grpSp>
          <p:nvGrpSpPr>
            <p:cNvPr id="60" name="Google Shape;60;p15"/>
            <p:cNvGrpSpPr/>
            <p:nvPr/>
          </p:nvGrpSpPr>
          <p:grpSpPr>
            <a:xfrm>
              <a:off x="2716343" y="1450280"/>
              <a:ext cx="1153888" cy="1144902"/>
              <a:chOff x="2716344" y="1450280"/>
              <a:chExt cx="1153888" cy="1144902"/>
            </a:xfrm>
          </p:grpSpPr>
          <p:sp>
            <p:nvSpPr>
              <p:cNvPr id="61" name="Google Shape;61;p15"/>
              <p:cNvSpPr/>
              <p:nvPr/>
            </p:nvSpPr>
            <p:spPr>
              <a:xfrm>
                <a:off x="3180766" y="1450280"/>
                <a:ext cx="216921" cy="141339"/>
              </a:xfrm>
              <a:custGeom>
                <a:avLst/>
                <a:gdLst/>
                <a:ahLst/>
                <a:cxnLst/>
                <a:rect l="l" t="t" r="r" b="b"/>
                <a:pathLst>
                  <a:path w="8082" h="5266" extrusionOk="0">
                    <a:moveTo>
                      <a:pt x="1677" y="1"/>
                    </a:moveTo>
                    <a:lnTo>
                      <a:pt x="1375" y="34"/>
                    </a:lnTo>
                    <a:lnTo>
                      <a:pt x="973" y="403"/>
                    </a:lnTo>
                    <a:lnTo>
                      <a:pt x="872" y="671"/>
                    </a:lnTo>
                    <a:lnTo>
                      <a:pt x="0" y="5265"/>
                    </a:lnTo>
                    <a:lnTo>
                      <a:pt x="8082" y="5265"/>
                    </a:lnTo>
                    <a:lnTo>
                      <a:pt x="7210" y="671"/>
                    </a:lnTo>
                    <a:lnTo>
                      <a:pt x="7109" y="403"/>
                    </a:lnTo>
                    <a:lnTo>
                      <a:pt x="6674" y="34"/>
                    </a:lnTo>
                    <a:lnTo>
                      <a:pt x="637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33342" y="1567278"/>
                <a:ext cx="227737" cy="227737"/>
              </a:xfrm>
              <a:custGeom>
                <a:avLst/>
                <a:gdLst/>
                <a:ahLst/>
                <a:cxnLst/>
                <a:rect l="l" t="t" r="r" b="b"/>
                <a:pathLst>
                  <a:path w="8485" h="8485" extrusionOk="0">
                    <a:moveTo>
                      <a:pt x="4360" y="1"/>
                    </a:moveTo>
                    <a:lnTo>
                      <a:pt x="3790" y="35"/>
                    </a:lnTo>
                    <a:lnTo>
                      <a:pt x="3555" y="236"/>
                    </a:lnTo>
                    <a:lnTo>
                      <a:pt x="2013" y="1778"/>
                    </a:lnTo>
                    <a:lnTo>
                      <a:pt x="1778" y="2013"/>
                    </a:lnTo>
                    <a:lnTo>
                      <a:pt x="235" y="3556"/>
                    </a:lnTo>
                    <a:lnTo>
                      <a:pt x="68" y="3790"/>
                    </a:lnTo>
                    <a:lnTo>
                      <a:pt x="1" y="4360"/>
                    </a:lnTo>
                    <a:lnTo>
                      <a:pt x="135" y="4595"/>
                    </a:lnTo>
                    <a:lnTo>
                      <a:pt x="2750" y="8485"/>
                    </a:lnTo>
                    <a:lnTo>
                      <a:pt x="5534" y="5735"/>
                    </a:lnTo>
                    <a:lnTo>
                      <a:pt x="5735" y="5500"/>
                    </a:lnTo>
                    <a:lnTo>
                      <a:pt x="8484" y="2751"/>
                    </a:lnTo>
                    <a:lnTo>
                      <a:pt x="4595" y="135"/>
                    </a:lnTo>
                    <a:lnTo>
                      <a:pt x="43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716343" y="1914700"/>
                <a:ext cx="141313" cy="216948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8083" extrusionOk="0">
                    <a:moveTo>
                      <a:pt x="5265" y="1"/>
                    </a:moveTo>
                    <a:lnTo>
                      <a:pt x="671" y="873"/>
                    </a:lnTo>
                    <a:lnTo>
                      <a:pt x="403" y="940"/>
                    </a:lnTo>
                    <a:lnTo>
                      <a:pt x="34" y="1376"/>
                    </a:lnTo>
                    <a:lnTo>
                      <a:pt x="0" y="1678"/>
                    </a:lnTo>
                    <a:lnTo>
                      <a:pt x="0" y="3891"/>
                    </a:lnTo>
                    <a:lnTo>
                      <a:pt x="0" y="4193"/>
                    </a:lnTo>
                    <a:lnTo>
                      <a:pt x="0" y="6372"/>
                    </a:lnTo>
                    <a:lnTo>
                      <a:pt x="34" y="6674"/>
                    </a:lnTo>
                    <a:lnTo>
                      <a:pt x="403" y="7110"/>
                    </a:lnTo>
                    <a:lnTo>
                      <a:pt x="671" y="7177"/>
                    </a:lnTo>
                    <a:lnTo>
                      <a:pt x="5265" y="8082"/>
                    </a:lnTo>
                    <a:lnTo>
                      <a:pt x="5265" y="4193"/>
                    </a:lnTo>
                    <a:lnTo>
                      <a:pt x="5265" y="3891"/>
                    </a:lnTo>
                    <a:lnTo>
                      <a:pt x="52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833342" y="2250419"/>
                <a:ext cx="227737" cy="227737"/>
              </a:xfrm>
              <a:custGeom>
                <a:avLst/>
                <a:gdLst/>
                <a:ahLst/>
                <a:cxnLst/>
                <a:rect l="l" t="t" r="r" b="b"/>
                <a:pathLst>
                  <a:path w="8485" h="8485" extrusionOk="0">
                    <a:moveTo>
                      <a:pt x="2750" y="1"/>
                    </a:moveTo>
                    <a:lnTo>
                      <a:pt x="135" y="3891"/>
                    </a:lnTo>
                    <a:lnTo>
                      <a:pt x="1" y="4159"/>
                    </a:lnTo>
                    <a:lnTo>
                      <a:pt x="68" y="4695"/>
                    </a:lnTo>
                    <a:lnTo>
                      <a:pt x="235" y="4930"/>
                    </a:lnTo>
                    <a:lnTo>
                      <a:pt x="1778" y="6506"/>
                    </a:lnTo>
                    <a:lnTo>
                      <a:pt x="2013" y="6707"/>
                    </a:lnTo>
                    <a:lnTo>
                      <a:pt x="3555" y="8250"/>
                    </a:lnTo>
                    <a:lnTo>
                      <a:pt x="3790" y="8451"/>
                    </a:lnTo>
                    <a:lnTo>
                      <a:pt x="4360" y="8485"/>
                    </a:lnTo>
                    <a:lnTo>
                      <a:pt x="4595" y="8351"/>
                    </a:lnTo>
                    <a:lnTo>
                      <a:pt x="8484" y="5735"/>
                    </a:lnTo>
                    <a:lnTo>
                      <a:pt x="5735" y="2985"/>
                    </a:lnTo>
                    <a:lnTo>
                      <a:pt x="5534" y="2784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3180766" y="2453843"/>
                <a:ext cx="216921" cy="141339"/>
              </a:xfrm>
              <a:custGeom>
                <a:avLst/>
                <a:gdLst/>
                <a:ahLst/>
                <a:cxnLst/>
                <a:rect l="l" t="t" r="r" b="b"/>
                <a:pathLst>
                  <a:path w="8082" h="5266" extrusionOk="0">
                    <a:moveTo>
                      <a:pt x="0" y="0"/>
                    </a:moveTo>
                    <a:lnTo>
                      <a:pt x="872" y="4594"/>
                    </a:lnTo>
                    <a:lnTo>
                      <a:pt x="973" y="4863"/>
                    </a:lnTo>
                    <a:lnTo>
                      <a:pt x="1375" y="5232"/>
                    </a:lnTo>
                    <a:lnTo>
                      <a:pt x="1677" y="5265"/>
                    </a:lnTo>
                    <a:lnTo>
                      <a:pt x="6372" y="5265"/>
                    </a:lnTo>
                    <a:lnTo>
                      <a:pt x="6674" y="5232"/>
                    </a:lnTo>
                    <a:lnTo>
                      <a:pt x="7109" y="4863"/>
                    </a:lnTo>
                    <a:lnTo>
                      <a:pt x="7210" y="4594"/>
                    </a:lnTo>
                    <a:lnTo>
                      <a:pt x="80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3517373" y="2250419"/>
                <a:ext cx="226852" cy="227737"/>
              </a:xfrm>
              <a:custGeom>
                <a:avLst/>
                <a:gdLst/>
                <a:ahLst/>
                <a:cxnLst/>
                <a:rect l="l" t="t" r="r" b="b"/>
                <a:pathLst>
                  <a:path w="8452" h="8485" extrusionOk="0">
                    <a:moveTo>
                      <a:pt x="5702" y="1"/>
                    </a:moveTo>
                    <a:lnTo>
                      <a:pt x="2952" y="2784"/>
                    </a:lnTo>
                    <a:lnTo>
                      <a:pt x="2751" y="2985"/>
                    </a:lnTo>
                    <a:lnTo>
                      <a:pt x="1" y="5735"/>
                    </a:lnTo>
                    <a:lnTo>
                      <a:pt x="3857" y="8351"/>
                    </a:lnTo>
                    <a:lnTo>
                      <a:pt x="4125" y="8485"/>
                    </a:lnTo>
                    <a:lnTo>
                      <a:pt x="4662" y="8451"/>
                    </a:lnTo>
                    <a:lnTo>
                      <a:pt x="4897" y="8250"/>
                    </a:lnTo>
                    <a:lnTo>
                      <a:pt x="6473" y="6707"/>
                    </a:lnTo>
                    <a:lnTo>
                      <a:pt x="6674" y="6506"/>
                    </a:lnTo>
                    <a:lnTo>
                      <a:pt x="8250" y="4930"/>
                    </a:lnTo>
                    <a:lnTo>
                      <a:pt x="8418" y="4695"/>
                    </a:lnTo>
                    <a:lnTo>
                      <a:pt x="8451" y="4159"/>
                    </a:lnTo>
                    <a:lnTo>
                      <a:pt x="8351" y="3891"/>
                    </a:lnTo>
                    <a:lnTo>
                      <a:pt x="57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3517373" y="1567278"/>
                <a:ext cx="226852" cy="227737"/>
              </a:xfrm>
              <a:custGeom>
                <a:avLst/>
                <a:gdLst/>
                <a:ahLst/>
                <a:cxnLst/>
                <a:rect l="l" t="t" r="r" b="b"/>
                <a:pathLst>
                  <a:path w="8452" h="8485" extrusionOk="0">
                    <a:moveTo>
                      <a:pt x="4125" y="1"/>
                    </a:moveTo>
                    <a:lnTo>
                      <a:pt x="3857" y="135"/>
                    </a:lnTo>
                    <a:lnTo>
                      <a:pt x="1" y="2751"/>
                    </a:lnTo>
                    <a:lnTo>
                      <a:pt x="2751" y="5500"/>
                    </a:lnTo>
                    <a:lnTo>
                      <a:pt x="2952" y="5735"/>
                    </a:lnTo>
                    <a:lnTo>
                      <a:pt x="5702" y="8485"/>
                    </a:lnTo>
                    <a:lnTo>
                      <a:pt x="8351" y="4595"/>
                    </a:lnTo>
                    <a:lnTo>
                      <a:pt x="8451" y="4360"/>
                    </a:lnTo>
                    <a:lnTo>
                      <a:pt x="8418" y="3790"/>
                    </a:lnTo>
                    <a:lnTo>
                      <a:pt x="8250" y="3556"/>
                    </a:lnTo>
                    <a:lnTo>
                      <a:pt x="6674" y="2013"/>
                    </a:lnTo>
                    <a:lnTo>
                      <a:pt x="6473" y="1778"/>
                    </a:lnTo>
                    <a:lnTo>
                      <a:pt x="4897" y="236"/>
                    </a:lnTo>
                    <a:lnTo>
                      <a:pt x="4662" y="35"/>
                    </a:lnTo>
                    <a:lnTo>
                      <a:pt x="41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802743" y="1536679"/>
                <a:ext cx="972950" cy="972064"/>
              </a:xfrm>
              <a:custGeom>
                <a:avLst/>
                <a:gdLst/>
                <a:ahLst/>
                <a:cxnLst/>
                <a:rect l="l" t="t" r="r" b="b"/>
                <a:pathLst>
                  <a:path w="36250" h="36217" extrusionOk="0">
                    <a:moveTo>
                      <a:pt x="18108" y="8183"/>
                    </a:moveTo>
                    <a:lnTo>
                      <a:pt x="19148" y="8217"/>
                    </a:lnTo>
                    <a:lnTo>
                      <a:pt x="21059" y="8619"/>
                    </a:lnTo>
                    <a:lnTo>
                      <a:pt x="22837" y="9390"/>
                    </a:lnTo>
                    <a:lnTo>
                      <a:pt x="24446" y="10463"/>
                    </a:lnTo>
                    <a:lnTo>
                      <a:pt x="25788" y="11805"/>
                    </a:lnTo>
                    <a:lnTo>
                      <a:pt x="26861" y="13381"/>
                    </a:lnTo>
                    <a:lnTo>
                      <a:pt x="27598" y="15158"/>
                    </a:lnTo>
                    <a:lnTo>
                      <a:pt x="28001" y="17103"/>
                    </a:lnTo>
                    <a:lnTo>
                      <a:pt x="28034" y="18109"/>
                    </a:lnTo>
                    <a:lnTo>
                      <a:pt x="28001" y="19115"/>
                    </a:lnTo>
                    <a:lnTo>
                      <a:pt x="27598" y="21060"/>
                    </a:lnTo>
                    <a:lnTo>
                      <a:pt x="26861" y="22837"/>
                    </a:lnTo>
                    <a:lnTo>
                      <a:pt x="25788" y="24413"/>
                    </a:lnTo>
                    <a:lnTo>
                      <a:pt x="24446" y="25788"/>
                    </a:lnTo>
                    <a:lnTo>
                      <a:pt x="22837" y="26861"/>
                    </a:lnTo>
                    <a:lnTo>
                      <a:pt x="21059" y="27599"/>
                    </a:lnTo>
                    <a:lnTo>
                      <a:pt x="19148" y="28001"/>
                    </a:lnTo>
                    <a:lnTo>
                      <a:pt x="18108" y="28035"/>
                    </a:lnTo>
                    <a:lnTo>
                      <a:pt x="17102" y="28001"/>
                    </a:lnTo>
                    <a:lnTo>
                      <a:pt x="15157" y="27599"/>
                    </a:lnTo>
                    <a:lnTo>
                      <a:pt x="13380" y="26861"/>
                    </a:lnTo>
                    <a:lnTo>
                      <a:pt x="11804" y="25788"/>
                    </a:lnTo>
                    <a:lnTo>
                      <a:pt x="10463" y="24413"/>
                    </a:lnTo>
                    <a:lnTo>
                      <a:pt x="9390" y="22837"/>
                    </a:lnTo>
                    <a:lnTo>
                      <a:pt x="8618" y="21060"/>
                    </a:lnTo>
                    <a:lnTo>
                      <a:pt x="8216" y="19115"/>
                    </a:lnTo>
                    <a:lnTo>
                      <a:pt x="8183" y="18109"/>
                    </a:lnTo>
                    <a:lnTo>
                      <a:pt x="8216" y="17103"/>
                    </a:lnTo>
                    <a:lnTo>
                      <a:pt x="8618" y="15158"/>
                    </a:lnTo>
                    <a:lnTo>
                      <a:pt x="9390" y="13381"/>
                    </a:lnTo>
                    <a:lnTo>
                      <a:pt x="10463" y="11805"/>
                    </a:lnTo>
                    <a:lnTo>
                      <a:pt x="11804" y="10463"/>
                    </a:lnTo>
                    <a:lnTo>
                      <a:pt x="13380" y="9390"/>
                    </a:lnTo>
                    <a:lnTo>
                      <a:pt x="15157" y="8619"/>
                    </a:lnTo>
                    <a:lnTo>
                      <a:pt x="17102" y="8217"/>
                    </a:lnTo>
                    <a:lnTo>
                      <a:pt x="18108" y="8183"/>
                    </a:lnTo>
                    <a:close/>
                    <a:moveTo>
                      <a:pt x="17169" y="1"/>
                    </a:moveTo>
                    <a:lnTo>
                      <a:pt x="15359" y="202"/>
                    </a:lnTo>
                    <a:lnTo>
                      <a:pt x="13581" y="571"/>
                    </a:lnTo>
                    <a:lnTo>
                      <a:pt x="11871" y="1074"/>
                    </a:lnTo>
                    <a:lnTo>
                      <a:pt x="10262" y="1778"/>
                    </a:lnTo>
                    <a:lnTo>
                      <a:pt x="8719" y="2616"/>
                    </a:lnTo>
                    <a:lnTo>
                      <a:pt x="7277" y="3589"/>
                    </a:lnTo>
                    <a:lnTo>
                      <a:pt x="5936" y="4696"/>
                    </a:lnTo>
                    <a:lnTo>
                      <a:pt x="4695" y="5936"/>
                    </a:lnTo>
                    <a:lnTo>
                      <a:pt x="3588" y="7278"/>
                    </a:lnTo>
                    <a:lnTo>
                      <a:pt x="2616" y="8720"/>
                    </a:lnTo>
                    <a:lnTo>
                      <a:pt x="1778" y="10262"/>
                    </a:lnTo>
                    <a:lnTo>
                      <a:pt x="1107" y="11872"/>
                    </a:lnTo>
                    <a:lnTo>
                      <a:pt x="570" y="13582"/>
                    </a:lnTo>
                    <a:lnTo>
                      <a:pt x="202" y="15359"/>
                    </a:lnTo>
                    <a:lnTo>
                      <a:pt x="0" y="17170"/>
                    </a:lnTo>
                    <a:lnTo>
                      <a:pt x="0" y="18109"/>
                    </a:lnTo>
                    <a:lnTo>
                      <a:pt x="0" y="19048"/>
                    </a:lnTo>
                    <a:lnTo>
                      <a:pt x="202" y="20859"/>
                    </a:lnTo>
                    <a:lnTo>
                      <a:pt x="570" y="22636"/>
                    </a:lnTo>
                    <a:lnTo>
                      <a:pt x="1107" y="24346"/>
                    </a:lnTo>
                    <a:lnTo>
                      <a:pt x="1778" y="25956"/>
                    </a:lnTo>
                    <a:lnTo>
                      <a:pt x="2616" y="27498"/>
                    </a:lnTo>
                    <a:lnTo>
                      <a:pt x="3588" y="28940"/>
                    </a:lnTo>
                    <a:lnTo>
                      <a:pt x="4695" y="30315"/>
                    </a:lnTo>
                    <a:lnTo>
                      <a:pt x="5936" y="31522"/>
                    </a:lnTo>
                    <a:lnTo>
                      <a:pt x="7277" y="32629"/>
                    </a:lnTo>
                    <a:lnTo>
                      <a:pt x="8719" y="33601"/>
                    </a:lnTo>
                    <a:lnTo>
                      <a:pt x="10262" y="34440"/>
                    </a:lnTo>
                    <a:lnTo>
                      <a:pt x="11871" y="35144"/>
                    </a:lnTo>
                    <a:lnTo>
                      <a:pt x="13581" y="35680"/>
                    </a:lnTo>
                    <a:lnTo>
                      <a:pt x="15359" y="36016"/>
                    </a:lnTo>
                    <a:lnTo>
                      <a:pt x="17169" y="36217"/>
                    </a:lnTo>
                    <a:lnTo>
                      <a:pt x="19047" y="36217"/>
                    </a:lnTo>
                    <a:lnTo>
                      <a:pt x="20892" y="36016"/>
                    </a:lnTo>
                    <a:lnTo>
                      <a:pt x="22635" y="35680"/>
                    </a:lnTo>
                    <a:lnTo>
                      <a:pt x="24346" y="35144"/>
                    </a:lnTo>
                    <a:lnTo>
                      <a:pt x="25989" y="34440"/>
                    </a:lnTo>
                    <a:lnTo>
                      <a:pt x="27531" y="33601"/>
                    </a:lnTo>
                    <a:lnTo>
                      <a:pt x="28973" y="32629"/>
                    </a:lnTo>
                    <a:lnTo>
                      <a:pt x="30315" y="31522"/>
                    </a:lnTo>
                    <a:lnTo>
                      <a:pt x="31522" y="30315"/>
                    </a:lnTo>
                    <a:lnTo>
                      <a:pt x="32628" y="28940"/>
                    </a:lnTo>
                    <a:lnTo>
                      <a:pt x="33601" y="27498"/>
                    </a:lnTo>
                    <a:lnTo>
                      <a:pt x="34439" y="25956"/>
                    </a:lnTo>
                    <a:lnTo>
                      <a:pt x="35143" y="24346"/>
                    </a:lnTo>
                    <a:lnTo>
                      <a:pt x="35680" y="22636"/>
                    </a:lnTo>
                    <a:lnTo>
                      <a:pt x="36049" y="20859"/>
                    </a:lnTo>
                    <a:lnTo>
                      <a:pt x="36216" y="19048"/>
                    </a:lnTo>
                    <a:lnTo>
                      <a:pt x="36250" y="18109"/>
                    </a:lnTo>
                    <a:lnTo>
                      <a:pt x="36216" y="17170"/>
                    </a:lnTo>
                    <a:lnTo>
                      <a:pt x="36049" y="15359"/>
                    </a:lnTo>
                    <a:lnTo>
                      <a:pt x="35680" y="13582"/>
                    </a:lnTo>
                    <a:lnTo>
                      <a:pt x="35143" y="11872"/>
                    </a:lnTo>
                    <a:lnTo>
                      <a:pt x="34439" y="10262"/>
                    </a:lnTo>
                    <a:lnTo>
                      <a:pt x="33601" y="8720"/>
                    </a:lnTo>
                    <a:lnTo>
                      <a:pt x="32628" y="7278"/>
                    </a:lnTo>
                    <a:lnTo>
                      <a:pt x="31522" y="5936"/>
                    </a:lnTo>
                    <a:lnTo>
                      <a:pt x="30315" y="4696"/>
                    </a:lnTo>
                    <a:lnTo>
                      <a:pt x="28973" y="3589"/>
                    </a:lnTo>
                    <a:lnTo>
                      <a:pt x="27531" y="2616"/>
                    </a:lnTo>
                    <a:lnTo>
                      <a:pt x="25989" y="1778"/>
                    </a:lnTo>
                    <a:lnTo>
                      <a:pt x="24346" y="1074"/>
                    </a:lnTo>
                    <a:lnTo>
                      <a:pt x="22635" y="571"/>
                    </a:lnTo>
                    <a:lnTo>
                      <a:pt x="20892" y="202"/>
                    </a:lnTo>
                    <a:lnTo>
                      <a:pt x="190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 rot="10800000">
                <a:off x="3728918" y="1914700"/>
                <a:ext cx="141313" cy="216948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8083" extrusionOk="0">
                    <a:moveTo>
                      <a:pt x="5265" y="1"/>
                    </a:moveTo>
                    <a:lnTo>
                      <a:pt x="671" y="873"/>
                    </a:lnTo>
                    <a:lnTo>
                      <a:pt x="403" y="940"/>
                    </a:lnTo>
                    <a:lnTo>
                      <a:pt x="34" y="1376"/>
                    </a:lnTo>
                    <a:lnTo>
                      <a:pt x="0" y="1678"/>
                    </a:lnTo>
                    <a:lnTo>
                      <a:pt x="0" y="3891"/>
                    </a:lnTo>
                    <a:lnTo>
                      <a:pt x="0" y="4193"/>
                    </a:lnTo>
                    <a:lnTo>
                      <a:pt x="0" y="6372"/>
                    </a:lnTo>
                    <a:lnTo>
                      <a:pt x="34" y="6674"/>
                    </a:lnTo>
                    <a:lnTo>
                      <a:pt x="403" y="7110"/>
                    </a:lnTo>
                    <a:lnTo>
                      <a:pt x="671" y="7177"/>
                    </a:lnTo>
                    <a:lnTo>
                      <a:pt x="5265" y="8082"/>
                    </a:lnTo>
                    <a:lnTo>
                      <a:pt x="5265" y="4193"/>
                    </a:lnTo>
                    <a:lnTo>
                      <a:pt x="5265" y="3891"/>
                    </a:lnTo>
                    <a:lnTo>
                      <a:pt x="52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" name="Google Shape;70;p15"/>
            <p:cNvSpPr/>
            <p:nvPr/>
          </p:nvSpPr>
          <p:spPr>
            <a:xfrm>
              <a:off x="2565312" y="682538"/>
              <a:ext cx="171937" cy="199824"/>
            </a:xfrm>
            <a:custGeom>
              <a:avLst/>
              <a:gdLst/>
              <a:ahLst/>
              <a:cxnLst/>
              <a:rect l="l" t="t" r="r" b="b"/>
              <a:pathLst>
                <a:path w="6406" h="7445" extrusionOk="0">
                  <a:moveTo>
                    <a:pt x="6238" y="1"/>
                  </a:moveTo>
                  <a:lnTo>
                    <a:pt x="5735" y="235"/>
                  </a:lnTo>
                  <a:lnTo>
                    <a:pt x="3857" y="2214"/>
                  </a:lnTo>
                  <a:lnTo>
                    <a:pt x="805" y="5567"/>
                  </a:lnTo>
                  <a:lnTo>
                    <a:pt x="604" y="5735"/>
                  </a:lnTo>
                  <a:lnTo>
                    <a:pt x="101" y="6305"/>
                  </a:lnTo>
                  <a:lnTo>
                    <a:pt x="0" y="6472"/>
                  </a:lnTo>
                  <a:lnTo>
                    <a:pt x="101" y="6741"/>
                  </a:lnTo>
                  <a:lnTo>
                    <a:pt x="671" y="7110"/>
                  </a:lnTo>
                  <a:lnTo>
                    <a:pt x="1174" y="7378"/>
                  </a:lnTo>
                  <a:lnTo>
                    <a:pt x="1476" y="7445"/>
                  </a:lnTo>
                  <a:lnTo>
                    <a:pt x="2448" y="7177"/>
                  </a:lnTo>
                  <a:lnTo>
                    <a:pt x="4259" y="6305"/>
                  </a:lnTo>
                  <a:lnTo>
                    <a:pt x="5165" y="5634"/>
                  </a:lnTo>
                  <a:lnTo>
                    <a:pt x="5332" y="5500"/>
                  </a:lnTo>
                  <a:lnTo>
                    <a:pt x="5500" y="5131"/>
                  </a:lnTo>
                  <a:lnTo>
                    <a:pt x="5500" y="4528"/>
                  </a:lnTo>
                  <a:lnTo>
                    <a:pt x="4997" y="3421"/>
                  </a:lnTo>
                  <a:lnTo>
                    <a:pt x="4829" y="3220"/>
                  </a:lnTo>
                  <a:lnTo>
                    <a:pt x="4762" y="3086"/>
                  </a:lnTo>
                  <a:lnTo>
                    <a:pt x="4829" y="2717"/>
                  </a:lnTo>
                  <a:lnTo>
                    <a:pt x="5198" y="2013"/>
                  </a:lnTo>
                  <a:lnTo>
                    <a:pt x="5936" y="1040"/>
                  </a:lnTo>
                  <a:lnTo>
                    <a:pt x="6405" y="269"/>
                  </a:lnTo>
                  <a:lnTo>
                    <a:pt x="6372" y="101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2503981" y="2498304"/>
              <a:ext cx="100838" cy="77433"/>
            </a:xfrm>
            <a:custGeom>
              <a:avLst/>
              <a:gdLst/>
              <a:ahLst/>
              <a:cxnLst/>
              <a:rect l="l" t="t" r="r" b="b"/>
              <a:pathLst>
                <a:path w="3757" h="2885" extrusionOk="0">
                  <a:moveTo>
                    <a:pt x="973" y="1"/>
                  </a:moveTo>
                  <a:lnTo>
                    <a:pt x="235" y="34"/>
                  </a:lnTo>
                  <a:lnTo>
                    <a:pt x="34" y="236"/>
                  </a:lnTo>
                  <a:lnTo>
                    <a:pt x="1" y="437"/>
                  </a:lnTo>
                  <a:lnTo>
                    <a:pt x="1" y="806"/>
                  </a:lnTo>
                  <a:lnTo>
                    <a:pt x="68" y="1946"/>
                  </a:lnTo>
                  <a:lnTo>
                    <a:pt x="235" y="2549"/>
                  </a:lnTo>
                  <a:lnTo>
                    <a:pt x="336" y="2650"/>
                  </a:lnTo>
                  <a:lnTo>
                    <a:pt x="873" y="2784"/>
                  </a:lnTo>
                  <a:lnTo>
                    <a:pt x="1946" y="2885"/>
                  </a:lnTo>
                  <a:lnTo>
                    <a:pt x="3253" y="2751"/>
                  </a:lnTo>
                  <a:lnTo>
                    <a:pt x="3622" y="2616"/>
                  </a:lnTo>
                  <a:lnTo>
                    <a:pt x="3756" y="2382"/>
                  </a:lnTo>
                  <a:lnTo>
                    <a:pt x="3723" y="1208"/>
                  </a:lnTo>
                  <a:lnTo>
                    <a:pt x="3689" y="604"/>
                  </a:lnTo>
                  <a:lnTo>
                    <a:pt x="3689" y="370"/>
                  </a:lnTo>
                  <a:lnTo>
                    <a:pt x="3522" y="101"/>
                  </a:lnTo>
                  <a:lnTo>
                    <a:pt x="29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1983247" y="1864307"/>
              <a:ext cx="624647" cy="657070"/>
            </a:xfrm>
            <a:custGeom>
              <a:avLst/>
              <a:gdLst/>
              <a:ahLst/>
              <a:cxnLst/>
              <a:rect l="l" t="t" r="r" b="b"/>
              <a:pathLst>
                <a:path w="23273" h="24481" extrusionOk="0">
                  <a:moveTo>
                    <a:pt x="7814" y="1"/>
                  </a:moveTo>
                  <a:lnTo>
                    <a:pt x="4058" y="102"/>
                  </a:lnTo>
                  <a:lnTo>
                    <a:pt x="3689" y="135"/>
                  </a:lnTo>
                  <a:lnTo>
                    <a:pt x="3019" y="370"/>
                  </a:lnTo>
                  <a:lnTo>
                    <a:pt x="2080" y="1040"/>
                  </a:lnTo>
                  <a:lnTo>
                    <a:pt x="1040" y="2482"/>
                  </a:lnTo>
                  <a:lnTo>
                    <a:pt x="302" y="4193"/>
                  </a:lnTo>
                  <a:lnTo>
                    <a:pt x="1" y="6003"/>
                  </a:lnTo>
                  <a:lnTo>
                    <a:pt x="135" y="7278"/>
                  </a:lnTo>
                  <a:lnTo>
                    <a:pt x="403" y="8015"/>
                  </a:lnTo>
                  <a:lnTo>
                    <a:pt x="805" y="8653"/>
                  </a:lnTo>
                  <a:lnTo>
                    <a:pt x="1409" y="9122"/>
                  </a:lnTo>
                  <a:lnTo>
                    <a:pt x="2214" y="9424"/>
                  </a:lnTo>
                  <a:lnTo>
                    <a:pt x="3220" y="9524"/>
                  </a:lnTo>
                  <a:lnTo>
                    <a:pt x="3790" y="9491"/>
                  </a:lnTo>
                  <a:lnTo>
                    <a:pt x="6204" y="9156"/>
                  </a:lnTo>
                  <a:lnTo>
                    <a:pt x="10731" y="8317"/>
                  </a:lnTo>
                  <a:lnTo>
                    <a:pt x="14386" y="7613"/>
                  </a:lnTo>
                  <a:lnTo>
                    <a:pt x="16097" y="7479"/>
                  </a:lnTo>
                  <a:lnTo>
                    <a:pt x="16734" y="7680"/>
                  </a:lnTo>
                  <a:lnTo>
                    <a:pt x="16801" y="7881"/>
                  </a:lnTo>
                  <a:lnTo>
                    <a:pt x="17103" y="10597"/>
                  </a:lnTo>
                  <a:lnTo>
                    <a:pt x="18176" y="19651"/>
                  </a:lnTo>
                  <a:lnTo>
                    <a:pt x="18779" y="23105"/>
                  </a:lnTo>
                  <a:lnTo>
                    <a:pt x="19148" y="24380"/>
                  </a:lnTo>
                  <a:lnTo>
                    <a:pt x="19316" y="24480"/>
                  </a:lnTo>
                  <a:lnTo>
                    <a:pt x="20255" y="24413"/>
                  </a:lnTo>
                  <a:lnTo>
                    <a:pt x="22233" y="24246"/>
                  </a:lnTo>
                  <a:lnTo>
                    <a:pt x="22937" y="24011"/>
                  </a:lnTo>
                  <a:lnTo>
                    <a:pt x="23206" y="23776"/>
                  </a:lnTo>
                  <a:lnTo>
                    <a:pt x="23206" y="23642"/>
                  </a:lnTo>
                  <a:lnTo>
                    <a:pt x="23273" y="20456"/>
                  </a:lnTo>
                  <a:lnTo>
                    <a:pt x="23038" y="10128"/>
                  </a:lnTo>
                  <a:lnTo>
                    <a:pt x="22736" y="6205"/>
                  </a:lnTo>
                  <a:lnTo>
                    <a:pt x="22267" y="2985"/>
                  </a:lnTo>
                  <a:lnTo>
                    <a:pt x="21797" y="1376"/>
                  </a:lnTo>
                  <a:lnTo>
                    <a:pt x="21395" y="739"/>
                  </a:lnTo>
                  <a:lnTo>
                    <a:pt x="21160" y="605"/>
                  </a:lnTo>
                  <a:lnTo>
                    <a:pt x="20724" y="470"/>
                  </a:lnTo>
                  <a:lnTo>
                    <a:pt x="19215" y="269"/>
                  </a:lnTo>
                  <a:lnTo>
                    <a:pt x="15929" y="68"/>
                  </a:lnTo>
                  <a:lnTo>
                    <a:pt x="78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457200" y="1565211"/>
              <a:ext cx="1017075" cy="382524"/>
            </a:xfrm>
            <a:custGeom>
              <a:avLst/>
              <a:gdLst/>
              <a:ahLst/>
              <a:cxnLst/>
              <a:rect l="l" t="t" r="r" b="b"/>
              <a:pathLst>
                <a:path w="37894" h="14252" extrusionOk="0">
                  <a:moveTo>
                    <a:pt x="19819" y="0"/>
                  </a:moveTo>
                  <a:lnTo>
                    <a:pt x="18108" y="302"/>
                  </a:lnTo>
                  <a:lnTo>
                    <a:pt x="16465" y="838"/>
                  </a:lnTo>
                  <a:lnTo>
                    <a:pt x="14990" y="1610"/>
                  </a:lnTo>
                  <a:lnTo>
                    <a:pt x="13615" y="2582"/>
                  </a:lnTo>
                  <a:lnTo>
                    <a:pt x="12441" y="3756"/>
                  </a:lnTo>
                  <a:lnTo>
                    <a:pt x="11435" y="5131"/>
                  </a:lnTo>
                  <a:lnTo>
                    <a:pt x="10631" y="6606"/>
                  </a:lnTo>
                  <a:lnTo>
                    <a:pt x="10362" y="7411"/>
                  </a:lnTo>
                  <a:lnTo>
                    <a:pt x="9692" y="7176"/>
                  </a:lnTo>
                  <a:lnTo>
                    <a:pt x="8250" y="6874"/>
                  </a:lnTo>
                  <a:lnTo>
                    <a:pt x="7512" y="6841"/>
                  </a:lnTo>
                  <a:lnTo>
                    <a:pt x="6741" y="6874"/>
                  </a:lnTo>
                  <a:lnTo>
                    <a:pt x="5299" y="7176"/>
                  </a:lnTo>
                  <a:lnTo>
                    <a:pt x="3957" y="7746"/>
                  </a:lnTo>
                  <a:lnTo>
                    <a:pt x="2750" y="8518"/>
                  </a:lnTo>
                  <a:lnTo>
                    <a:pt x="1744" y="9524"/>
                  </a:lnTo>
                  <a:lnTo>
                    <a:pt x="939" y="10731"/>
                  </a:lnTo>
                  <a:lnTo>
                    <a:pt x="369" y="12039"/>
                  </a:lnTo>
                  <a:lnTo>
                    <a:pt x="34" y="13480"/>
                  </a:lnTo>
                  <a:lnTo>
                    <a:pt x="0" y="14252"/>
                  </a:lnTo>
                  <a:lnTo>
                    <a:pt x="37893" y="14252"/>
                  </a:lnTo>
                  <a:lnTo>
                    <a:pt x="37658" y="13413"/>
                  </a:lnTo>
                  <a:lnTo>
                    <a:pt x="36753" y="11971"/>
                  </a:lnTo>
                  <a:lnTo>
                    <a:pt x="35445" y="10898"/>
                  </a:lnTo>
                  <a:lnTo>
                    <a:pt x="33836" y="10295"/>
                  </a:lnTo>
                  <a:lnTo>
                    <a:pt x="32930" y="10228"/>
                  </a:lnTo>
                  <a:lnTo>
                    <a:pt x="32293" y="10261"/>
                  </a:lnTo>
                  <a:lnTo>
                    <a:pt x="31689" y="10395"/>
                  </a:lnTo>
                  <a:lnTo>
                    <a:pt x="31589" y="9322"/>
                  </a:lnTo>
                  <a:lnTo>
                    <a:pt x="31086" y="7277"/>
                  </a:lnTo>
                  <a:lnTo>
                    <a:pt x="30214" y="5399"/>
                  </a:lnTo>
                  <a:lnTo>
                    <a:pt x="29007" y="3756"/>
                  </a:lnTo>
                  <a:lnTo>
                    <a:pt x="27531" y="2347"/>
                  </a:lnTo>
                  <a:lnTo>
                    <a:pt x="25821" y="1207"/>
                  </a:lnTo>
                  <a:lnTo>
                    <a:pt x="23910" y="436"/>
                  </a:lnTo>
                  <a:lnTo>
                    <a:pt x="21831" y="34"/>
                  </a:lnTo>
                  <a:lnTo>
                    <a:pt x="20724" y="0"/>
                  </a:lnTo>
                  <a:close/>
                </a:path>
              </a:pathLst>
            </a:custGeom>
            <a:solidFill>
              <a:srgbClr val="CFF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1061140" y="2433739"/>
              <a:ext cx="873964" cy="329434"/>
            </a:xfrm>
            <a:custGeom>
              <a:avLst/>
              <a:gdLst/>
              <a:ahLst/>
              <a:cxnLst/>
              <a:rect l="l" t="t" r="r" b="b"/>
              <a:pathLst>
                <a:path w="32562" h="12274" extrusionOk="0">
                  <a:moveTo>
                    <a:pt x="17807" y="1"/>
                  </a:moveTo>
                  <a:lnTo>
                    <a:pt x="17035" y="34"/>
                  </a:lnTo>
                  <a:lnTo>
                    <a:pt x="15560" y="269"/>
                  </a:lnTo>
                  <a:lnTo>
                    <a:pt x="14151" y="739"/>
                  </a:lnTo>
                  <a:lnTo>
                    <a:pt x="12844" y="1409"/>
                  </a:lnTo>
                  <a:lnTo>
                    <a:pt x="11703" y="2248"/>
                  </a:lnTo>
                  <a:lnTo>
                    <a:pt x="10664" y="3254"/>
                  </a:lnTo>
                  <a:lnTo>
                    <a:pt x="9792" y="4427"/>
                  </a:lnTo>
                  <a:lnTo>
                    <a:pt x="9121" y="5701"/>
                  </a:lnTo>
                  <a:lnTo>
                    <a:pt x="8887" y="6372"/>
                  </a:lnTo>
                  <a:lnTo>
                    <a:pt x="8317" y="6171"/>
                  </a:lnTo>
                  <a:lnTo>
                    <a:pt x="7076" y="5936"/>
                  </a:lnTo>
                  <a:lnTo>
                    <a:pt x="6439" y="5903"/>
                  </a:lnTo>
                  <a:lnTo>
                    <a:pt x="5768" y="5936"/>
                  </a:lnTo>
                  <a:lnTo>
                    <a:pt x="4527" y="6171"/>
                  </a:lnTo>
                  <a:lnTo>
                    <a:pt x="3387" y="6674"/>
                  </a:lnTo>
                  <a:lnTo>
                    <a:pt x="2348" y="7345"/>
                  </a:lnTo>
                  <a:lnTo>
                    <a:pt x="1476" y="8216"/>
                  </a:lnTo>
                  <a:lnTo>
                    <a:pt x="772" y="9222"/>
                  </a:lnTo>
                  <a:lnTo>
                    <a:pt x="302" y="10363"/>
                  </a:lnTo>
                  <a:lnTo>
                    <a:pt x="34" y="11603"/>
                  </a:lnTo>
                  <a:lnTo>
                    <a:pt x="0" y="12274"/>
                  </a:lnTo>
                  <a:lnTo>
                    <a:pt x="32561" y="12274"/>
                  </a:lnTo>
                  <a:lnTo>
                    <a:pt x="32360" y="11536"/>
                  </a:lnTo>
                  <a:lnTo>
                    <a:pt x="31589" y="10296"/>
                  </a:lnTo>
                  <a:lnTo>
                    <a:pt x="30449" y="9390"/>
                  </a:lnTo>
                  <a:lnTo>
                    <a:pt x="29040" y="8854"/>
                  </a:lnTo>
                  <a:lnTo>
                    <a:pt x="28269" y="8820"/>
                  </a:lnTo>
                  <a:lnTo>
                    <a:pt x="27732" y="8854"/>
                  </a:lnTo>
                  <a:lnTo>
                    <a:pt x="27229" y="8954"/>
                  </a:lnTo>
                  <a:lnTo>
                    <a:pt x="27129" y="8015"/>
                  </a:lnTo>
                  <a:lnTo>
                    <a:pt x="26693" y="6272"/>
                  </a:lnTo>
                  <a:lnTo>
                    <a:pt x="25955" y="4662"/>
                  </a:lnTo>
                  <a:lnTo>
                    <a:pt x="24916" y="3220"/>
                  </a:lnTo>
                  <a:lnTo>
                    <a:pt x="23641" y="2013"/>
                  </a:lnTo>
                  <a:lnTo>
                    <a:pt x="22166" y="1074"/>
                  </a:lnTo>
                  <a:lnTo>
                    <a:pt x="20523" y="403"/>
                  </a:lnTo>
                  <a:lnTo>
                    <a:pt x="18745" y="34"/>
                  </a:lnTo>
                  <a:lnTo>
                    <a:pt x="17807" y="1"/>
                  </a:lnTo>
                  <a:close/>
                </a:path>
              </a:pathLst>
            </a:custGeom>
            <a:solidFill>
              <a:srgbClr val="CFF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2650638" y="729964"/>
              <a:ext cx="1017048" cy="382524"/>
            </a:xfrm>
            <a:custGeom>
              <a:avLst/>
              <a:gdLst/>
              <a:ahLst/>
              <a:cxnLst/>
              <a:rect l="l" t="t" r="r" b="b"/>
              <a:pathLst>
                <a:path w="37893" h="14252" extrusionOk="0">
                  <a:moveTo>
                    <a:pt x="19852" y="0"/>
                  </a:moveTo>
                  <a:lnTo>
                    <a:pt x="18108" y="302"/>
                  </a:lnTo>
                  <a:lnTo>
                    <a:pt x="16499" y="838"/>
                  </a:lnTo>
                  <a:lnTo>
                    <a:pt x="14990" y="1610"/>
                  </a:lnTo>
                  <a:lnTo>
                    <a:pt x="13615" y="2582"/>
                  </a:lnTo>
                  <a:lnTo>
                    <a:pt x="12441" y="3756"/>
                  </a:lnTo>
                  <a:lnTo>
                    <a:pt x="11435" y="5131"/>
                  </a:lnTo>
                  <a:lnTo>
                    <a:pt x="10664" y="6606"/>
                  </a:lnTo>
                  <a:lnTo>
                    <a:pt x="10362" y="7411"/>
                  </a:lnTo>
                  <a:lnTo>
                    <a:pt x="9691" y="7143"/>
                  </a:lnTo>
                  <a:lnTo>
                    <a:pt x="8249" y="6874"/>
                  </a:lnTo>
                  <a:lnTo>
                    <a:pt x="7512" y="6841"/>
                  </a:lnTo>
                  <a:lnTo>
                    <a:pt x="6740" y="6874"/>
                  </a:lnTo>
                  <a:lnTo>
                    <a:pt x="5299" y="7176"/>
                  </a:lnTo>
                  <a:lnTo>
                    <a:pt x="3957" y="7746"/>
                  </a:lnTo>
                  <a:lnTo>
                    <a:pt x="2750" y="8518"/>
                  </a:lnTo>
                  <a:lnTo>
                    <a:pt x="1744" y="9524"/>
                  </a:lnTo>
                  <a:lnTo>
                    <a:pt x="939" y="10731"/>
                  </a:lnTo>
                  <a:lnTo>
                    <a:pt x="369" y="12039"/>
                  </a:lnTo>
                  <a:lnTo>
                    <a:pt x="34" y="13481"/>
                  </a:lnTo>
                  <a:lnTo>
                    <a:pt x="0" y="14252"/>
                  </a:lnTo>
                  <a:lnTo>
                    <a:pt x="37893" y="14252"/>
                  </a:lnTo>
                  <a:lnTo>
                    <a:pt x="37658" y="13413"/>
                  </a:lnTo>
                  <a:lnTo>
                    <a:pt x="36753" y="11972"/>
                  </a:lnTo>
                  <a:lnTo>
                    <a:pt x="35445" y="10898"/>
                  </a:lnTo>
                  <a:lnTo>
                    <a:pt x="33835" y="10295"/>
                  </a:lnTo>
                  <a:lnTo>
                    <a:pt x="32930" y="10228"/>
                  </a:lnTo>
                  <a:lnTo>
                    <a:pt x="32293" y="10261"/>
                  </a:lnTo>
                  <a:lnTo>
                    <a:pt x="31689" y="10395"/>
                  </a:lnTo>
                  <a:lnTo>
                    <a:pt x="31622" y="9322"/>
                  </a:lnTo>
                  <a:lnTo>
                    <a:pt x="31086" y="7277"/>
                  </a:lnTo>
                  <a:lnTo>
                    <a:pt x="30214" y="5399"/>
                  </a:lnTo>
                  <a:lnTo>
                    <a:pt x="29040" y="3756"/>
                  </a:lnTo>
                  <a:lnTo>
                    <a:pt x="27565" y="2347"/>
                  </a:lnTo>
                  <a:lnTo>
                    <a:pt x="25821" y="1207"/>
                  </a:lnTo>
                  <a:lnTo>
                    <a:pt x="23910" y="436"/>
                  </a:lnTo>
                  <a:lnTo>
                    <a:pt x="21830" y="34"/>
                  </a:lnTo>
                  <a:lnTo>
                    <a:pt x="20724" y="0"/>
                  </a:lnTo>
                  <a:close/>
                </a:path>
              </a:pathLst>
            </a:custGeom>
            <a:solidFill>
              <a:srgbClr val="CFF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" name="Google Shape;76;p15"/>
            <p:cNvGrpSpPr/>
            <p:nvPr/>
          </p:nvGrpSpPr>
          <p:grpSpPr>
            <a:xfrm>
              <a:off x="2284318" y="2537531"/>
              <a:ext cx="1437389" cy="1437408"/>
              <a:chOff x="2284318" y="2537531"/>
              <a:chExt cx="1437389" cy="1437408"/>
            </a:xfrm>
          </p:grpSpPr>
          <p:sp>
            <p:nvSpPr>
              <p:cNvPr id="77" name="Google Shape;77;p15"/>
              <p:cNvSpPr/>
              <p:nvPr/>
            </p:nvSpPr>
            <p:spPr>
              <a:xfrm>
                <a:off x="2866651" y="2537531"/>
                <a:ext cx="272721" cy="177359"/>
              </a:xfrm>
              <a:custGeom>
                <a:avLst/>
                <a:gdLst/>
                <a:ahLst/>
                <a:cxnLst/>
                <a:rect l="l" t="t" r="r" b="b"/>
                <a:pathLst>
                  <a:path w="10161" h="6608" extrusionOk="0">
                    <a:moveTo>
                      <a:pt x="2113" y="1"/>
                    </a:moveTo>
                    <a:lnTo>
                      <a:pt x="1744" y="35"/>
                    </a:lnTo>
                    <a:lnTo>
                      <a:pt x="1207" y="470"/>
                    </a:lnTo>
                    <a:lnTo>
                      <a:pt x="1107" y="839"/>
                    </a:lnTo>
                    <a:lnTo>
                      <a:pt x="0" y="6607"/>
                    </a:lnTo>
                    <a:lnTo>
                      <a:pt x="10161" y="6607"/>
                    </a:lnTo>
                    <a:lnTo>
                      <a:pt x="9054" y="839"/>
                    </a:lnTo>
                    <a:lnTo>
                      <a:pt x="8920" y="470"/>
                    </a:lnTo>
                    <a:lnTo>
                      <a:pt x="8384" y="35"/>
                    </a:lnTo>
                    <a:lnTo>
                      <a:pt x="80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2431028" y="2684241"/>
                <a:ext cx="285336" cy="285336"/>
              </a:xfrm>
              <a:custGeom>
                <a:avLst/>
                <a:gdLst/>
                <a:ahLst/>
                <a:cxnLst/>
                <a:rect l="l" t="t" r="r" b="b"/>
                <a:pathLst>
                  <a:path w="10631" h="10631" extrusionOk="0">
                    <a:moveTo>
                      <a:pt x="5433" y="1"/>
                    </a:moveTo>
                    <a:lnTo>
                      <a:pt x="4762" y="68"/>
                    </a:lnTo>
                    <a:lnTo>
                      <a:pt x="4460" y="269"/>
                    </a:lnTo>
                    <a:lnTo>
                      <a:pt x="2515" y="2248"/>
                    </a:lnTo>
                    <a:lnTo>
                      <a:pt x="2247" y="2516"/>
                    </a:lnTo>
                    <a:lnTo>
                      <a:pt x="268" y="4461"/>
                    </a:lnTo>
                    <a:lnTo>
                      <a:pt x="67" y="4763"/>
                    </a:lnTo>
                    <a:lnTo>
                      <a:pt x="0" y="5433"/>
                    </a:lnTo>
                    <a:lnTo>
                      <a:pt x="168" y="5769"/>
                    </a:lnTo>
                    <a:lnTo>
                      <a:pt x="3454" y="10631"/>
                    </a:lnTo>
                    <a:lnTo>
                      <a:pt x="6908" y="7177"/>
                    </a:lnTo>
                    <a:lnTo>
                      <a:pt x="7176" y="6909"/>
                    </a:lnTo>
                    <a:lnTo>
                      <a:pt x="10630" y="3455"/>
                    </a:lnTo>
                    <a:lnTo>
                      <a:pt x="5768" y="169"/>
                    </a:lnTo>
                    <a:lnTo>
                      <a:pt x="543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2284318" y="3119887"/>
                <a:ext cx="177332" cy="272721"/>
              </a:xfrm>
              <a:custGeom>
                <a:avLst/>
                <a:gdLst/>
                <a:ahLst/>
                <a:cxnLst/>
                <a:rect l="l" t="t" r="r" b="b"/>
                <a:pathLst>
                  <a:path w="6607" h="10161" extrusionOk="0">
                    <a:moveTo>
                      <a:pt x="6606" y="0"/>
                    </a:moveTo>
                    <a:lnTo>
                      <a:pt x="839" y="1107"/>
                    </a:lnTo>
                    <a:lnTo>
                      <a:pt x="470" y="1207"/>
                    </a:lnTo>
                    <a:lnTo>
                      <a:pt x="34" y="1744"/>
                    </a:lnTo>
                    <a:lnTo>
                      <a:pt x="0" y="2113"/>
                    </a:lnTo>
                    <a:lnTo>
                      <a:pt x="0" y="4896"/>
                    </a:lnTo>
                    <a:lnTo>
                      <a:pt x="0" y="5265"/>
                    </a:lnTo>
                    <a:lnTo>
                      <a:pt x="0" y="8015"/>
                    </a:lnTo>
                    <a:lnTo>
                      <a:pt x="34" y="8383"/>
                    </a:lnTo>
                    <a:lnTo>
                      <a:pt x="470" y="8920"/>
                    </a:lnTo>
                    <a:lnTo>
                      <a:pt x="839" y="9054"/>
                    </a:lnTo>
                    <a:lnTo>
                      <a:pt x="6606" y="10161"/>
                    </a:lnTo>
                    <a:lnTo>
                      <a:pt x="6606" y="5265"/>
                    </a:lnTo>
                    <a:lnTo>
                      <a:pt x="6606" y="4896"/>
                    </a:lnTo>
                    <a:lnTo>
                      <a:pt x="66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2431028" y="3542006"/>
                <a:ext cx="285336" cy="286222"/>
              </a:xfrm>
              <a:custGeom>
                <a:avLst/>
                <a:gdLst/>
                <a:ahLst/>
                <a:cxnLst/>
                <a:rect l="l" t="t" r="r" b="b"/>
                <a:pathLst>
                  <a:path w="10631" h="10664" extrusionOk="0">
                    <a:moveTo>
                      <a:pt x="3454" y="0"/>
                    </a:moveTo>
                    <a:lnTo>
                      <a:pt x="168" y="4863"/>
                    </a:lnTo>
                    <a:lnTo>
                      <a:pt x="0" y="5198"/>
                    </a:lnTo>
                    <a:lnTo>
                      <a:pt x="67" y="5902"/>
                    </a:lnTo>
                    <a:lnTo>
                      <a:pt x="268" y="6204"/>
                    </a:lnTo>
                    <a:lnTo>
                      <a:pt x="2247" y="8149"/>
                    </a:lnTo>
                    <a:lnTo>
                      <a:pt x="2515" y="8417"/>
                    </a:lnTo>
                    <a:lnTo>
                      <a:pt x="4460" y="10362"/>
                    </a:lnTo>
                    <a:lnTo>
                      <a:pt x="4762" y="10597"/>
                    </a:lnTo>
                    <a:lnTo>
                      <a:pt x="5433" y="10664"/>
                    </a:lnTo>
                    <a:lnTo>
                      <a:pt x="5768" y="10496"/>
                    </a:lnTo>
                    <a:lnTo>
                      <a:pt x="10630" y="7176"/>
                    </a:lnTo>
                    <a:lnTo>
                      <a:pt x="7176" y="3722"/>
                    </a:lnTo>
                    <a:lnTo>
                      <a:pt x="6908" y="3454"/>
                    </a:lnTo>
                    <a:lnTo>
                      <a:pt x="34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2866651" y="3796721"/>
                <a:ext cx="272721" cy="178218"/>
              </a:xfrm>
              <a:custGeom>
                <a:avLst/>
                <a:gdLst/>
                <a:ahLst/>
                <a:cxnLst/>
                <a:rect l="l" t="t" r="r" b="b"/>
                <a:pathLst>
                  <a:path w="10161" h="6640" extrusionOk="0">
                    <a:moveTo>
                      <a:pt x="0" y="0"/>
                    </a:moveTo>
                    <a:lnTo>
                      <a:pt x="1107" y="5801"/>
                    </a:lnTo>
                    <a:lnTo>
                      <a:pt x="1207" y="6137"/>
                    </a:lnTo>
                    <a:lnTo>
                      <a:pt x="1744" y="6573"/>
                    </a:lnTo>
                    <a:lnTo>
                      <a:pt x="2113" y="6640"/>
                    </a:lnTo>
                    <a:lnTo>
                      <a:pt x="8015" y="6640"/>
                    </a:lnTo>
                    <a:lnTo>
                      <a:pt x="8384" y="6573"/>
                    </a:lnTo>
                    <a:lnTo>
                      <a:pt x="8920" y="6137"/>
                    </a:lnTo>
                    <a:lnTo>
                      <a:pt x="9054" y="5801"/>
                    </a:lnTo>
                    <a:lnTo>
                      <a:pt x="101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3288772" y="3542006"/>
                <a:ext cx="286249" cy="286222"/>
              </a:xfrm>
              <a:custGeom>
                <a:avLst/>
                <a:gdLst/>
                <a:ahLst/>
                <a:cxnLst/>
                <a:rect l="l" t="t" r="r" b="b"/>
                <a:pathLst>
                  <a:path w="10665" h="10664" extrusionOk="0">
                    <a:moveTo>
                      <a:pt x="7177" y="0"/>
                    </a:moveTo>
                    <a:lnTo>
                      <a:pt x="3723" y="3454"/>
                    </a:lnTo>
                    <a:lnTo>
                      <a:pt x="3454" y="3722"/>
                    </a:lnTo>
                    <a:lnTo>
                      <a:pt x="0" y="7176"/>
                    </a:lnTo>
                    <a:lnTo>
                      <a:pt x="4863" y="10496"/>
                    </a:lnTo>
                    <a:lnTo>
                      <a:pt x="5198" y="10664"/>
                    </a:lnTo>
                    <a:lnTo>
                      <a:pt x="5902" y="10597"/>
                    </a:lnTo>
                    <a:lnTo>
                      <a:pt x="6171" y="10362"/>
                    </a:lnTo>
                    <a:lnTo>
                      <a:pt x="8149" y="8417"/>
                    </a:lnTo>
                    <a:lnTo>
                      <a:pt x="8417" y="8149"/>
                    </a:lnTo>
                    <a:lnTo>
                      <a:pt x="10362" y="6204"/>
                    </a:lnTo>
                    <a:lnTo>
                      <a:pt x="10597" y="5902"/>
                    </a:lnTo>
                    <a:lnTo>
                      <a:pt x="10664" y="5198"/>
                    </a:lnTo>
                    <a:lnTo>
                      <a:pt x="10496" y="4863"/>
                    </a:lnTo>
                    <a:lnTo>
                      <a:pt x="71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3543489" y="3119887"/>
                <a:ext cx="178218" cy="272721"/>
              </a:xfrm>
              <a:custGeom>
                <a:avLst/>
                <a:gdLst/>
                <a:ahLst/>
                <a:cxnLst/>
                <a:rect l="l" t="t" r="r" b="b"/>
                <a:pathLst>
                  <a:path w="6640" h="10161" extrusionOk="0">
                    <a:moveTo>
                      <a:pt x="0" y="0"/>
                    </a:moveTo>
                    <a:lnTo>
                      <a:pt x="0" y="4896"/>
                    </a:lnTo>
                    <a:lnTo>
                      <a:pt x="0" y="5265"/>
                    </a:lnTo>
                    <a:lnTo>
                      <a:pt x="0" y="10161"/>
                    </a:lnTo>
                    <a:lnTo>
                      <a:pt x="5802" y="9054"/>
                    </a:lnTo>
                    <a:lnTo>
                      <a:pt x="6137" y="8920"/>
                    </a:lnTo>
                    <a:lnTo>
                      <a:pt x="6573" y="8383"/>
                    </a:lnTo>
                    <a:lnTo>
                      <a:pt x="6640" y="8015"/>
                    </a:lnTo>
                    <a:lnTo>
                      <a:pt x="6640" y="5265"/>
                    </a:lnTo>
                    <a:lnTo>
                      <a:pt x="6640" y="4896"/>
                    </a:lnTo>
                    <a:lnTo>
                      <a:pt x="6640" y="2113"/>
                    </a:lnTo>
                    <a:lnTo>
                      <a:pt x="6573" y="1744"/>
                    </a:lnTo>
                    <a:lnTo>
                      <a:pt x="6137" y="1207"/>
                    </a:lnTo>
                    <a:lnTo>
                      <a:pt x="5802" y="11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3288772" y="2684241"/>
                <a:ext cx="286249" cy="285336"/>
              </a:xfrm>
              <a:custGeom>
                <a:avLst/>
                <a:gdLst/>
                <a:ahLst/>
                <a:cxnLst/>
                <a:rect l="l" t="t" r="r" b="b"/>
                <a:pathLst>
                  <a:path w="10665" h="10631" extrusionOk="0">
                    <a:moveTo>
                      <a:pt x="5198" y="1"/>
                    </a:moveTo>
                    <a:lnTo>
                      <a:pt x="4863" y="169"/>
                    </a:lnTo>
                    <a:lnTo>
                      <a:pt x="0" y="3455"/>
                    </a:lnTo>
                    <a:lnTo>
                      <a:pt x="3454" y="6909"/>
                    </a:lnTo>
                    <a:lnTo>
                      <a:pt x="3723" y="7177"/>
                    </a:lnTo>
                    <a:lnTo>
                      <a:pt x="7177" y="10631"/>
                    </a:lnTo>
                    <a:lnTo>
                      <a:pt x="10496" y="5769"/>
                    </a:lnTo>
                    <a:lnTo>
                      <a:pt x="10664" y="5433"/>
                    </a:lnTo>
                    <a:lnTo>
                      <a:pt x="10597" y="4763"/>
                    </a:lnTo>
                    <a:lnTo>
                      <a:pt x="10362" y="4461"/>
                    </a:lnTo>
                    <a:lnTo>
                      <a:pt x="8417" y="2516"/>
                    </a:lnTo>
                    <a:lnTo>
                      <a:pt x="8149" y="2248"/>
                    </a:lnTo>
                    <a:lnTo>
                      <a:pt x="6171" y="269"/>
                    </a:lnTo>
                    <a:lnTo>
                      <a:pt x="5902" y="68"/>
                    </a:lnTo>
                    <a:lnTo>
                      <a:pt x="51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392324" y="2645537"/>
                <a:ext cx="1221354" cy="1221381"/>
              </a:xfrm>
              <a:custGeom>
                <a:avLst/>
                <a:gdLst/>
                <a:ahLst/>
                <a:cxnLst/>
                <a:rect l="l" t="t" r="r" b="b"/>
                <a:pathLst>
                  <a:path w="45505" h="45506" extrusionOk="0">
                    <a:moveTo>
                      <a:pt x="22736" y="10296"/>
                    </a:moveTo>
                    <a:lnTo>
                      <a:pt x="24010" y="10329"/>
                    </a:lnTo>
                    <a:lnTo>
                      <a:pt x="26458" y="10832"/>
                    </a:lnTo>
                    <a:lnTo>
                      <a:pt x="28671" y="11771"/>
                    </a:lnTo>
                    <a:lnTo>
                      <a:pt x="30683" y="13113"/>
                    </a:lnTo>
                    <a:lnTo>
                      <a:pt x="32360" y="14823"/>
                    </a:lnTo>
                    <a:lnTo>
                      <a:pt x="33701" y="16801"/>
                    </a:lnTo>
                    <a:lnTo>
                      <a:pt x="34640" y="19048"/>
                    </a:lnTo>
                    <a:lnTo>
                      <a:pt x="35143" y="21462"/>
                    </a:lnTo>
                    <a:lnTo>
                      <a:pt x="35210" y="22737"/>
                    </a:lnTo>
                    <a:lnTo>
                      <a:pt x="35143" y="24011"/>
                    </a:lnTo>
                    <a:lnTo>
                      <a:pt x="34640" y="26459"/>
                    </a:lnTo>
                    <a:lnTo>
                      <a:pt x="33701" y="28672"/>
                    </a:lnTo>
                    <a:lnTo>
                      <a:pt x="32360" y="30684"/>
                    </a:lnTo>
                    <a:lnTo>
                      <a:pt x="30683" y="32361"/>
                    </a:lnTo>
                    <a:lnTo>
                      <a:pt x="28671" y="33702"/>
                    </a:lnTo>
                    <a:lnTo>
                      <a:pt x="26458" y="34641"/>
                    </a:lnTo>
                    <a:lnTo>
                      <a:pt x="24010" y="35144"/>
                    </a:lnTo>
                    <a:lnTo>
                      <a:pt x="22736" y="35211"/>
                    </a:lnTo>
                    <a:lnTo>
                      <a:pt x="21462" y="35144"/>
                    </a:lnTo>
                    <a:lnTo>
                      <a:pt x="19047" y="34641"/>
                    </a:lnTo>
                    <a:lnTo>
                      <a:pt x="16800" y="33702"/>
                    </a:lnTo>
                    <a:lnTo>
                      <a:pt x="14822" y="32361"/>
                    </a:lnTo>
                    <a:lnTo>
                      <a:pt x="13112" y="30684"/>
                    </a:lnTo>
                    <a:lnTo>
                      <a:pt x="11770" y="28672"/>
                    </a:lnTo>
                    <a:lnTo>
                      <a:pt x="10831" y="26459"/>
                    </a:lnTo>
                    <a:lnTo>
                      <a:pt x="10328" y="24011"/>
                    </a:lnTo>
                    <a:lnTo>
                      <a:pt x="10295" y="22737"/>
                    </a:lnTo>
                    <a:lnTo>
                      <a:pt x="10328" y="21462"/>
                    </a:lnTo>
                    <a:lnTo>
                      <a:pt x="10831" y="19048"/>
                    </a:lnTo>
                    <a:lnTo>
                      <a:pt x="11770" y="16801"/>
                    </a:lnTo>
                    <a:lnTo>
                      <a:pt x="13112" y="14823"/>
                    </a:lnTo>
                    <a:lnTo>
                      <a:pt x="14822" y="13113"/>
                    </a:lnTo>
                    <a:lnTo>
                      <a:pt x="16800" y="11771"/>
                    </a:lnTo>
                    <a:lnTo>
                      <a:pt x="19047" y="10832"/>
                    </a:lnTo>
                    <a:lnTo>
                      <a:pt x="21462" y="10329"/>
                    </a:lnTo>
                    <a:lnTo>
                      <a:pt x="22736" y="10296"/>
                    </a:lnTo>
                    <a:close/>
                    <a:moveTo>
                      <a:pt x="21562" y="1"/>
                    </a:moveTo>
                    <a:lnTo>
                      <a:pt x="19282" y="236"/>
                    </a:lnTo>
                    <a:lnTo>
                      <a:pt x="17069" y="705"/>
                    </a:lnTo>
                    <a:lnTo>
                      <a:pt x="14923" y="1376"/>
                    </a:lnTo>
                    <a:lnTo>
                      <a:pt x="12877" y="2248"/>
                    </a:lnTo>
                    <a:lnTo>
                      <a:pt x="10932" y="3287"/>
                    </a:lnTo>
                    <a:lnTo>
                      <a:pt x="9121" y="4494"/>
                    </a:lnTo>
                    <a:lnTo>
                      <a:pt x="7445" y="5903"/>
                    </a:lnTo>
                    <a:lnTo>
                      <a:pt x="5902" y="7445"/>
                    </a:lnTo>
                    <a:lnTo>
                      <a:pt x="4494" y="9122"/>
                    </a:lnTo>
                    <a:lnTo>
                      <a:pt x="3286" y="10933"/>
                    </a:lnTo>
                    <a:lnTo>
                      <a:pt x="2213" y="12878"/>
                    </a:lnTo>
                    <a:lnTo>
                      <a:pt x="1375" y="14923"/>
                    </a:lnTo>
                    <a:lnTo>
                      <a:pt x="704" y="17069"/>
                    </a:lnTo>
                    <a:lnTo>
                      <a:pt x="235" y="19283"/>
                    </a:lnTo>
                    <a:lnTo>
                      <a:pt x="0" y="21563"/>
                    </a:lnTo>
                    <a:lnTo>
                      <a:pt x="0" y="22737"/>
                    </a:lnTo>
                    <a:lnTo>
                      <a:pt x="0" y="23910"/>
                    </a:lnTo>
                    <a:lnTo>
                      <a:pt x="235" y="26224"/>
                    </a:lnTo>
                    <a:lnTo>
                      <a:pt x="704" y="28437"/>
                    </a:lnTo>
                    <a:lnTo>
                      <a:pt x="1375" y="30583"/>
                    </a:lnTo>
                    <a:lnTo>
                      <a:pt x="2213" y="32595"/>
                    </a:lnTo>
                    <a:lnTo>
                      <a:pt x="3286" y="34540"/>
                    </a:lnTo>
                    <a:lnTo>
                      <a:pt x="4494" y="36351"/>
                    </a:lnTo>
                    <a:lnTo>
                      <a:pt x="5902" y="38061"/>
                    </a:lnTo>
                    <a:lnTo>
                      <a:pt x="7445" y="39604"/>
                    </a:lnTo>
                    <a:lnTo>
                      <a:pt x="9121" y="40979"/>
                    </a:lnTo>
                    <a:lnTo>
                      <a:pt x="10932" y="42219"/>
                    </a:lnTo>
                    <a:lnTo>
                      <a:pt x="12877" y="43259"/>
                    </a:lnTo>
                    <a:lnTo>
                      <a:pt x="14923" y="44131"/>
                    </a:lnTo>
                    <a:lnTo>
                      <a:pt x="17069" y="44802"/>
                    </a:lnTo>
                    <a:lnTo>
                      <a:pt x="19282" y="45237"/>
                    </a:lnTo>
                    <a:lnTo>
                      <a:pt x="21562" y="45472"/>
                    </a:lnTo>
                    <a:lnTo>
                      <a:pt x="22736" y="45506"/>
                    </a:lnTo>
                    <a:lnTo>
                      <a:pt x="23909" y="45472"/>
                    </a:lnTo>
                    <a:lnTo>
                      <a:pt x="26223" y="45237"/>
                    </a:lnTo>
                    <a:lnTo>
                      <a:pt x="28436" y="44802"/>
                    </a:lnTo>
                    <a:lnTo>
                      <a:pt x="30583" y="44131"/>
                    </a:lnTo>
                    <a:lnTo>
                      <a:pt x="32595" y="43259"/>
                    </a:lnTo>
                    <a:lnTo>
                      <a:pt x="34540" y="42219"/>
                    </a:lnTo>
                    <a:lnTo>
                      <a:pt x="36350" y="40979"/>
                    </a:lnTo>
                    <a:lnTo>
                      <a:pt x="38027" y="39604"/>
                    </a:lnTo>
                    <a:lnTo>
                      <a:pt x="39603" y="38061"/>
                    </a:lnTo>
                    <a:lnTo>
                      <a:pt x="40978" y="36351"/>
                    </a:lnTo>
                    <a:lnTo>
                      <a:pt x="42219" y="34540"/>
                    </a:lnTo>
                    <a:lnTo>
                      <a:pt x="43258" y="32595"/>
                    </a:lnTo>
                    <a:lnTo>
                      <a:pt x="44130" y="30583"/>
                    </a:lnTo>
                    <a:lnTo>
                      <a:pt x="44767" y="28437"/>
                    </a:lnTo>
                    <a:lnTo>
                      <a:pt x="45237" y="26224"/>
                    </a:lnTo>
                    <a:lnTo>
                      <a:pt x="45471" y="23910"/>
                    </a:lnTo>
                    <a:lnTo>
                      <a:pt x="45505" y="22737"/>
                    </a:lnTo>
                    <a:lnTo>
                      <a:pt x="45471" y="21563"/>
                    </a:lnTo>
                    <a:lnTo>
                      <a:pt x="45237" y="19283"/>
                    </a:lnTo>
                    <a:lnTo>
                      <a:pt x="44767" y="17069"/>
                    </a:lnTo>
                    <a:lnTo>
                      <a:pt x="44130" y="14923"/>
                    </a:lnTo>
                    <a:lnTo>
                      <a:pt x="43258" y="12878"/>
                    </a:lnTo>
                    <a:lnTo>
                      <a:pt x="42219" y="10933"/>
                    </a:lnTo>
                    <a:lnTo>
                      <a:pt x="40978" y="9122"/>
                    </a:lnTo>
                    <a:lnTo>
                      <a:pt x="39603" y="7445"/>
                    </a:lnTo>
                    <a:lnTo>
                      <a:pt x="38027" y="5903"/>
                    </a:lnTo>
                    <a:lnTo>
                      <a:pt x="36350" y="4494"/>
                    </a:lnTo>
                    <a:lnTo>
                      <a:pt x="34540" y="3287"/>
                    </a:lnTo>
                    <a:lnTo>
                      <a:pt x="32595" y="2248"/>
                    </a:lnTo>
                    <a:lnTo>
                      <a:pt x="30583" y="1376"/>
                    </a:lnTo>
                    <a:lnTo>
                      <a:pt x="28436" y="705"/>
                    </a:lnTo>
                    <a:lnTo>
                      <a:pt x="26223" y="236"/>
                    </a:lnTo>
                    <a:lnTo>
                      <a:pt x="239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" name="Google Shape;86;p15"/>
            <p:cNvSpPr/>
            <p:nvPr/>
          </p:nvSpPr>
          <p:spPr>
            <a:xfrm>
              <a:off x="2584932" y="2838170"/>
              <a:ext cx="835261" cy="835261"/>
            </a:xfrm>
            <a:custGeom>
              <a:avLst/>
              <a:gdLst/>
              <a:ahLst/>
              <a:cxnLst/>
              <a:rect l="l" t="t" r="r" b="b"/>
              <a:pathLst>
                <a:path w="31120" h="31120" extrusionOk="0">
                  <a:moveTo>
                    <a:pt x="15560" y="3119"/>
                  </a:moveTo>
                  <a:lnTo>
                    <a:pt x="16834" y="3152"/>
                  </a:lnTo>
                  <a:lnTo>
                    <a:pt x="19282" y="3655"/>
                  </a:lnTo>
                  <a:lnTo>
                    <a:pt x="21495" y="4594"/>
                  </a:lnTo>
                  <a:lnTo>
                    <a:pt x="23507" y="5936"/>
                  </a:lnTo>
                  <a:lnTo>
                    <a:pt x="25184" y="7646"/>
                  </a:lnTo>
                  <a:lnTo>
                    <a:pt x="26525" y="9624"/>
                  </a:lnTo>
                  <a:lnTo>
                    <a:pt x="27464" y="11871"/>
                  </a:lnTo>
                  <a:lnTo>
                    <a:pt x="27967" y="14285"/>
                  </a:lnTo>
                  <a:lnTo>
                    <a:pt x="28034" y="15560"/>
                  </a:lnTo>
                  <a:lnTo>
                    <a:pt x="27967" y="16834"/>
                  </a:lnTo>
                  <a:lnTo>
                    <a:pt x="27464" y="19282"/>
                  </a:lnTo>
                  <a:lnTo>
                    <a:pt x="26525" y="21495"/>
                  </a:lnTo>
                  <a:lnTo>
                    <a:pt x="25184" y="23507"/>
                  </a:lnTo>
                  <a:lnTo>
                    <a:pt x="23507" y="25184"/>
                  </a:lnTo>
                  <a:lnTo>
                    <a:pt x="21495" y="26525"/>
                  </a:lnTo>
                  <a:lnTo>
                    <a:pt x="19282" y="27464"/>
                  </a:lnTo>
                  <a:lnTo>
                    <a:pt x="16834" y="27967"/>
                  </a:lnTo>
                  <a:lnTo>
                    <a:pt x="15560" y="28034"/>
                  </a:lnTo>
                  <a:lnTo>
                    <a:pt x="14286" y="27967"/>
                  </a:lnTo>
                  <a:lnTo>
                    <a:pt x="11871" y="27464"/>
                  </a:lnTo>
                  <a:lnTo>
                    <a:pt x="9624" y="26525"/>
                  </a:lnTo>
                  <a:lnTo>
                    <a:pt x="7646" y="25184"/>
                  </a:lnTo>
                  <a:lnTo>
                    <a:pt x="5936" y="23507"/>
                  </a:lnTo>
                  <a:lnTo>
                    <a:pt x="4594" y="21495"/>
                  </a:lnTo>
                  <a:lnTo>
                    <a:pt x="3655" y="19282"/>
                  </a:lnTo>
                  <a:lnTo>
                    <a:pt x="3152" y="16834"/>
                  </a:lnTo>
                  <a:lnTo>
                    <a:pt x="3119" y="15560"/>
                  </a:lnTo>
                  <a:lnTo>
                    <a:pt x="3152" y="14285"/>
                  </a:lnTo>
                  <a:lnTo>
                    <a:pt x="3655" y="11871"/>
                  </a:lnTo>
                  <a:lnTo>
                    <a:pt x="4594" y="9624"/>
                  </a:lnTo>
                  <a:lnTo>
                    <a:pt x="5936" y="7646"/>
                  </a:lnTo>
                  <a:lnTo>
                    <a:pt x="7646" y="5936"/>
                  </a:lnTo>
                  <a:lnTo>
                    <a:pt x="9624" y="4594"/>
                  </a:lnTo>
                  <a:lnTo>
                    <a:pt x="11871" y="3655"/>
                  </a:lnTo>
                  <a:lnTo>
                    <a:pt x="14286" y="3152"/>
                  </a:lnTo>
                  <a:lnTo>
                    <a:pt x="15560" y="3119"/>
                  </a:lnTo>
                  <a:close/>
                  <a:moveTo>
                    <a:pt x="15560" y="0"/>
                  </a:moveTo>
                  <a:lnTo>
                    <a:pt x="14755" y="34"/>
                  </a:lnTo>
                  <a:lnTo>
                    <a:pt x="13212" y="168"/>
                  </a:lnTo>
                  <a:lnTo>
                    <a:pt x="10932" y="671"/>
                  </a:lnTo>
                  <a:lnTo>
                    <a:pt x="8149" y="1878"/>
                  </a:lnTo>
                  <a:lnTo>
                    <a:pt x="5667" y="3555"/>
                  </a:lnTo>
                  <a:lnTo>
                    <a:pt x="3555" y="5667"/>
                  </a:lnTo>
                  <a:lnTo>
                    <a:pt x="1878" y="8149"/>
                  </a:lnTo>
                  <a:lnTo>
                    <a:pt x="671" y="10932"/>
                  </a:lnTo>
                  <a:lnTo>
                    <a:pt x="168" y="13212"/>
                  </a:lnTo>
                  <a:lnTo>
                    <a:pt x="34" y="14755"/>
                  </a:lnTo>
                  <a:lnTo>
                    <a:pt x="0" y="15560"/>
                  </a:lnTo>
                  <a:lnTo>
                    <a:pt x="34" y="16364"/>
                  </a:lnTo>
                  <a:lnTo>
                    <a:pt x="168" y="17940"/>
                  </a:lnTo>
                  <a:lnTo>
                    <a:pt x="671" y="20187"/>
                  </a:lnTo>
                  <a:lnTo>
                    <a:pt x="1878" y="23004"/>
                  </a:lnTo>
                  <a:lnTo>
                    <a:pt x="3555" y="25485"/>
                  </a:lnTo>
                  <a:lnTo>
                    <a:pt x="5667" y="27598"/>
                  </a:lnTo>
                  <a:lnTo>
                    <a:pt x="8149" y="29275"/>
                  </a:lnTo>
                  <a:lnTo>
                    <a:pt x="10932" y="30448"/>
                  </a:lnTo>
                  <a:lnTo>
                    <a:pt x="13212" y="30951"/>
                  </a:lnTo>
                  <a:lnTo>
                    <a:pt x="14755" y="31119"/>
                  </a:lnTo>
                  <a:lnTo>
                    <a:pt x="16365" y="31119"/>
                  </a:lnTo>
                  <a:lnTo>
                    <a:pt x="17941" y="30951"/>
                  </a:lnTo>
                  <a:lnTo>
                    <a:pt x="20187" y="30448"/>
                  </a:lnTo>
                  <a:lnTo>
                    <a:pt x="23004" y="29275"/>
                  </a:lnTo>
                  <a:lnTo>
                    <a:pt x="25486" y="27598"/>
                  </a:lnTo>
                  <a:lnTo>
                    <a:pt x="27598" y="25485"/>
                  </a:lnTo>
                  <a:lnTo>
                    <a:pt x="29275" y="23004"/>
                  </a:lnTo>
                  <a:lnTo>
                    <a:pt x="30449" y="20187"/>
                  </a:lnTo>
                  <a:lnTo>
                    <a:pt x="30952" y="17940"/>
                  </a:lnTo>
                  <a:lnTo>
                    <a:pt x="31119" y="16364"/>
                  </a:lnTo>
                  <a:lnTo>
                    <a:pt x="31119" y="15560"/>
                  </a:lnTo>
                  <a:lnTo>
                    <a:pt x="31119" y="14755"/>
                  </a:lnTo>
                  <a:lnTo>
                    <a:pt x="30952" y="13212"/>
                  </a:lnTo>
                  <a:lnTo>
                    <a:pt x="30449" y="10932"/>
                  </a:lnTo>
                  <a:lnTo>
                    <a:pt x="29275" y="8149"/>
                  </a:lnTo>
                  <a:lnTo>
                    <a:pt x="27598" y="5667"/>
                  </a:lnTo>
                  <a:lnTo>
                    <a:pt x="25486" y="3555"/>
                  </a:lnTo>
                  <a:lnTo>
                    <a:pt x="23004" y="1878"/>
                  </a:lnTo>
                  <a:lnTo>
                    <a:pt x="20187" y="671"/>
                  </a:lnTo>
                  <a:lnTo>
                    <a:pt x="17941" y="168"/>
                  </a:lnTo>
                  <a:lnTo>
                    <a:pt x="16365" y="34"/>
                  </a:lnTo>
                  <a:lnTo>
                    <a:pt x="15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" name="Google Shape;87;p15"/>
            <p:cNvGrpSpPr/>
            <p:nvPr/>
          </p:nvGrpSpPr>
          <p:grpSpPr>
            <a:xfrm>
              <a:off x="1369860" y="3316090"/>
              <a:ext cx="1144881" cy="1144875"/>
              <a:chOff x="1369860" y="3316090"/>
              <a:chExt cx="1144881" cy="1144875"/>
            </a:xfrm>
          </p:grpSpPr>
          <p:sp>
            <p:nvSpPr>
              <p:cNvPr id="88" name="Google Shape;88;p15"/>
              <p:cNvSpPr/>
              <p:nvPr/>
            </p:nvSpPr>
            <p:spPr>
              <a:xfrm>
                <a:off x="1833369" y="3316090"/>
                <a:ext cx="216948" cy="141339"/>
              </a:xfrm>
              <a:custGeom>
                <a:avLst/>
                <a:gdLst/>
                <a:ahLst/>
                <a:cxnLst/>
                <a:rect l="l" t="t" r="r" b="b"/>
                <a:pathLst>
                  <a:path w="8083" h="5266" extrusionOk="0">
                    <a:moveTo>
                      <a:pt x="1711" y="0"/>
                    </a:moveTo>
                    <a:lnTo>
                      <a:pt x="1409" y="34"/>
                    </a:lnTo>
                    <a:lnTo>
                      <a:pt x="973" y="403"/>
                    </a:lnTo>
                    <a:lnTo>
                      <a:pt x="906" y="671"/>
                    </a:lnTo>
                    <a:lnTo>
                      <a:pt x="1" y="5265"/>
                    </a:lnTo>
                    <a:lnTo>
                      <a:pt x="8083" y="5265"/>
                    </a:lnTo>
                    <a:lnTo>
                      <a:pt x="7211" y="671"/>
                    </a:lnTo>
                    <a:lnTo>
                      <a:pt x="7144" y="403"/>
                    </a:lnTo>
                    <a:lnTo>
                      <a:pt x="6708" y="34"/>
                    </a:lnTo>
                    <a:lnTo>
                      <a:pt x="64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1486858" y="3433088"/>
                <a:ext cx="227737" cy="226852"/>
              </a:xfrm>
              <a:custGeom>
                <a:avLst/>
                <a:gdLst/>
                <a:ahLst/>
                <a:cxnLst/>
                <a:rect l="l" t="t" r="r" b="b"/>
                <a:pathLst>
                  <a:path w="8485" h="8452" extrusionOk="0">
                    <a:moveTo>
                      <a:pt x="4326" y="1"/>
                    </a:moveTo>
                    <a:lnTo>
                      <a:pt x="3790" y="34"/>
                    </a:lnTo>
                    <a:lnTo>
                      <a:pt x="3555" y="202"/>
                    </a:lnTo>
                    <a:lnTo>
                      <a:pt x="1979" y="1778"/>
                    </a:lnTo>
                    <a:lnTo>
                      <a:pt x="1778" y="1979"/>
                    </a:lnTo>
                    <a:lnTo>
                      <a:pt x="235" y="3555"/>
                    </a:lnTo>
                    <a:lnTo>
                      <a:pt x="34" y="3790"/>
                    </a:lnTo>
                    <a:lnTo>
                      <a:pt x="1" y="4326"/>
                    </a:lnTo>
                    <a:lnTo>
                      <a:pt x="135" y="4595"/>
                    </a:lnTo>
                    <a:lnTo>
                      <a:pt x="2750" y="8451"/>
                    </a:lnTo>
                    <a:lnTo>
                      <a:pt x="5500" y="5701"/>
                    </a:lnTo>
                    <a:lnTo>
                      <a:pt x="5701" y="5500"/>
                    </a:lnTo>
                    <a:lnTo>
                      <a:pt x="8485" y="2750"/>
                    </a:lnTo>
                    <a:lnTo>
                      <a:pt x="4595" y="135"/>
                    </a:lnTo>
                    <a:lnTo>
                      <a:pt x="43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1369860" y="3779624"/>
                <a:ext cx="141339" cy="216921"/>
              </a:xfrm>
              <a:custGeom>
                <a:avLst/>
                <a:gdLst/>
                <a:ahLst/>
                <a:cxnLst/>
                <a:rect l="l" t="t" r="r" b="b"/>
                <a:pathLst>
                  <a:path w="5266" h="8082" extrusionOk="0">
                    <a:moveTo>
                      <a:pt x="5265" y="0"/>
                    </a:moveTo>
                    <a:lnTo>
                      <a:pt x="671" y="872"/>
                    </a:lnTo>
                    <a:lnTo>
                      <a:pt x="403" y="972"/>
                    </a:lnTo>
                    <a:lnTo>
                      <a:pt x="34" y="1408"/>
                    </a:lnTo>
                    <a:lnTo>
                      <a:pt x="0" y="1710"/>
                    </a:lnTo>
                    <a:lnTo>
                      <a:pt x="0" y="3890"/>
                    </a:lnTo>
                    <a:lnTo>
                      <a:pt x="0" y="4192"/>
                    </a:lnTo>
                    <a:lnTo>
                      <a:pt x="0" y="6405"/>
                    </a:lnTo>
                    <a:lnTo>
                      <a:pt x="34" y="6707"/>
                    </a:lnTo>
                    <a:lnTo>
                      <a:pt x="403" y="7109"/>
                    </a:lnTo>
                    <a:lnTo>
                      <a:pt x="671" y="7210"/>
                    </a:lnTo>
                    <a:lnTo>
                      <a:pt x="5265" y="8082"/>
                    </a:lnTo>
                    <a:lnTo>
                      <a:pt x="5265" y="4192"/>
                    </a:lnTo>
                    <a:lnTo>
                      <a:pt x="5265" y="3890"/>
                    </a:lnTo>
                    <a:lnTo>
                      <a:pt x="526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1486858" y="4116230"/>
                <a:ext cx="227737" cy="227737"/>
              </a:xfrm>
              <a:custGeom>
                <a:avLst/>
                <a:gdLst/>
                <a:ahLst/>
                <a:cxnLst/>
                <a:rect l="l" t="t" r="r" b="b"/>
                <a:pathLst>
                  <a:path w="8485" h="8485" extrusionOk="0">
                    <a:moveTo>
                      <a:pt x="2750" y="0"/>
                    </a:moveTo>
                    <a:lnTo>
                      <a:pt x="135" y="3890"/>
                    </a:lnTo>
                    <a:lnTo>
                      <a:pt x="1" y="4125"/>
                    </a:lnTo>
                    <a:lnTo>
                      <a:pt x="34" y="4695"/>
                    </a:lnTo>
                    <a:lnTo>
                      <a:pt x="235" y="4930"/>
                    </a:lnTo>
                    <a:lnTo>
                      <a:pt x="1778" y="6472"/>
                    </a:lnTo>
                    <a:lnTo>
                      <a:pt x="1979" y="6707"/>
                    </a:lnTo>
                    <a:lnTo>
                      <a:pt x="3555" y="8250"/>
                    </a:lnTo>
                    <a:lnTo>
                      <a:pt x="3790" y="8417"/>
                    </a:lnTo>
                    <a:lnTo>
                      <a:pt x="4326" y="8484"/>
                    </a:lnTo>
                    <a:lnTo>
                      <a:pt x="4595" y="8350"/>
                    </a:lnTo>
                    <a:lnTo>
                      <a:pt x="8485" y="5735"/>
                    </a:lnTo>
                    <a:lnTo>
                      <a:pt x="5701" y="2951"/>
                    </a:lnTo>
                    <a:lnTo>
                      <a:pt x="5500" y="2750"/>
                    </a:lnTo>
                    <a:lnTo>
                      <a:pt x="27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1833369" y="4319653"/>
                <a:ext cx="216948" cy="141313"/>
              </a:xfrm>
              <a:custGeom>
                <a:avLst/>
                <a:gdLst/>
                <a:ahLst/>
                <a:cxnLst/>
                <a:rect l="l" t="t" r="r" b="b"/>
                <a:pathLst>
                  <a:path w="8083" h="5265" extrusionOk="0">
                    <a:moveTo>
                      <a:pt x="1" y="0"/>
                    </a:moveTo>
                    <a:lnTo>
                      <a:pt x="906" y="4594"/>
                    </a:lnTo>
                    <a:lnTo>
                      <a:pt x="973" y="4862"/>
                    </a:lnTo>
                    <a:lnTo>
                      <a:pt x="1409" y="5231"/>
                    </a:lnTo>
                    <a:lnTo>
                      <a:pt x="1711" y="5265"/>
                    </a:lnTo>
                    <a:lnTo>
                      <a:pt x="6406" y="5265"/>
                    </a:lnTo>
                    <a:lnTo>
                      <a:pt x="6708" y="5231"/>
                    </a:lnTo>
                    <a:lnTo>
                      <a:pt x="7144" y="4862"/>
                    </a:lnTo>
                    <a:lnTo>
                      <a:pt x="7211" y="4594"/>
                    </a:lnTo>
                    <a:lnTo>
                      <a:pt x="808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170004" y="4116230"/>
                <a:ext cx="227737" cy="227737"/>
              </a:xfrm>
              <a:custGeom>
                <a:avLst/>
                <a:gdLst/>
                <a:ahLst/>
                <a:cxnLst/>
                <a:rect l="l" t="t" r="r" b="b"/>
                <a:pathLst>
                  <a:path w="8485" h="8485" extrusionOk="0">
                    <a:moveTo>
                      <a:pt x="5735" y="0"/>
                    </a:moveTo>
                    <a:lnTo>
                      <a:pt x="2985" y="2750"/>
                    </a:lnTo>
                    <a:lnTo>
                      <a:pt x="2750" y="2951"/>
                    </a:lnTo>
                    <a:lnTo>
                      <a:pt x="0" y="5735"/>
                    </a:lnTo>
                    <a:lnTo>
                      <a:pt x="3890" y="8350"/>
                    </a:lnTo>
                    <a:lnTo>
                      <a:pt x="4125" y="8484"/>
                    </a:lnTo>
                    <a:lnTo>
                      <a:pt x="4695" y="8417"/>
                    </a:lnTo>
                    <a:lnTo>
                      <a:pt x="4930" y="8250"/>
                    </a:lnTo>
                    <a:lnTo>
                      <a:pt x="6472" y="6707"/>
                    </a:lnTo>
                    <a:lnTo>
                      <a:pt x="6707" y="6472"/>
                    </a:lnTo>
                    <a:lnTo>
                      <a:pt x="8250" y="4930"/>
                    </a:lnTo>
                    <a:lnTo>
                      <a:pt x="8451" y="4695"/>
                    </a:lnTo>
                    <a:lnTo>
                      <a:pt x="8484" y="4125"/>
                    </a:lnTo>
                    <a:lnTo>
                      <a:pt x="8350" y="3890"/>
                    </a:lnTo>
                    <a:lnTo>
                      <a:pt x="573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3402" y="3779624"/>
                <a:ext cx="141339" cy="216921"/>
              </a:xfrm>
              <a:custGeom>
                <a:avLst/>
                <a:gdLst/>
                <a:ahLst/>
                <a:cxnLst/>
                <a:rect l="l" t="t" r="r" b="b"/>
                <a:pathLst>
                  <a:path w="5266" h="8082" extrusionOk="0">
                    <a:moveTo>
                      <a:pt x="1" y="0"/>
                    </a:moveTo>
                    <a:lnTo>
                      <a:pt x="1" y="3890"/>
                    </a:lnTo>
                    <a:lnTo>
                      <a:pt x="1" y="4192"/>
                    </a:lnTo>
                    <a:lnTo>
                      <a:pt x="1" y="8082"/>
                    </a:lnTo>
                    <a:lnTo>
                      <a:pt x="4595" y="7210"/>
                    </a:lnTo>
                    <a:lnTo>
                      <a:pt x="4863" y="7109"/>
                    </a:lnTo>
                    <a:lnTo>
                      <a:pt x="5232" y="6707"/>
                    </a:lnTo>
                    <a:lnTo>
                      <a:pt x="5266" y="6405"/>
                    </a:lnTo>
                    <a:lnTo>
                      <a:pt x="5266" y="4192"/>
                    </a:lnTo>
                    <a:lnTo>
                      <a:pt x="5266" y="3890"/>
                    </a:lnTo>
                    <a:lnTo>
                      <a:pt x="5266" y="1710"/>
                    </a:lnTo>
                    <a:lnTo>
                      <a:pt x="5232" y="1408"/>
                    </a:lnTo>
                    <a:lnTo>
                      <a:pt x="4863" y="972"/>
                    </a:lnTo>
                    <a:lnTo>
                      <a:pt x="4595" y="87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170004" y="3433088"/>
                <a:ext cx="227737" cy="226852"/>
              </a:xfrm>
              <a:custGeom>
                <a:avLst/>
                <a:gdLst/>
                <a:ahLst/>
                <a:cxnLst/>
                <a:rect l="l" t="t" r="r" b="b"/>
                <a:pathLst>
                  <a:path w="8485" h="8452" extrusionOk="0">
                    <a:moveTo>
                      <a:pt x="4125" y="1"/>
                    </a:moveTo>
                    <a:lnTo>
                      <a:pt x="3890" y="135"/>
                    </a:lnTo>
                    <a:lnTo>
                      <a:pt x="0" y="2750"/>
                    </a:lnTo>
                    <a:lnTo>
                      <a:pt x="2750" y="5500"/>
                    </a:lnTo>
                    <a:lnTo>
                      <a:pt x="2985" y="5701"/>
                    </a:lnTo>
                    <a:lnTo>
                      <a:pt x="5735" y="8451"/>
                    </a:lnTo>
                    <a:lnTo>
                      <a:pt x="8350" y="4595"/>
                    </a:lnTo>
                    <a:lnTo>
                      <a:pt x="8484" y="4326"/>
                    </a:lnTo>
                    <a:lnTo>
                      <a:pt x="8451" y="3790"/>
                    </a:lnTo>
                    <a:lnTo>
                      <a:pt x="8250" y="3555"/>
                    </a:lnTo>
                    <a:lnTo>
                      <a:pt x="6707" y="1979"/>
                    </a:lnTo>
                    <a:lnTo>
                      <a:pt x="6472" y="1778"/>
                    </a:lnTo>
                    <a:lnTo>
                      <a:pt x="4930" y="202"/>
                    </a:lnTo>
                    <a:lnTo>
                      <a:pt x="4695" y="34"/>
                    </a:lnTo>
                    <a:lnTo>
                      <a:pt x="4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1456260" y="3401604"/>
                <a:ext cx="972064" cy="972950"/>
              </a:xfrm>
              <a:custGeom>
                <a:avLst/>
                <a:gdLst/>
                <a:ahLst/>
                <a:cxnLst/>
                <a:rect l="l" t="t" r="r" b="b"/>
                <a:pathLst>
                  <a:path w="36217" h="36250" extrusionOk="0">
                    <a:moveTo>
                      <a:pt x="18108" y="8216"/>
                    </a:moveTo>
                    <a:lnTo>
                      <a:pt x="19114" y="8249"/>
                    </a:lnTo>
                    <a:lnTo>
                      <a:pt x="21059" y="8652"/>
                    </a:lnTo>
                    <a:lnTo>
                      <a:pt x="22837" y="9389"/>
                    </a:lnTo>
                    <a:lnTo>
                      <a:pt x="24413" y="10462"/>
                    </a:lnTo>
                    <a:lnTo>
                      <a:pt x="25754" y="11804"/>
                    </a:lnTo>
                    <a:lnTo>
                      <a:pt x="26827" y="13413"/>
                    </a:lnTo>
                    <a:lnTo>
                      <a:pt x="27598" y="15191"/>
                    </a:lnTo>
                    <a:lnTo>
                      <a:pt x="28001" y="17102"/>
                    </a:lnTo>
                    <a:lnTo>
                      <a:pt x="28034" y="18142"/>
                    </a:lnTo>
                    <a:lnTo>
                      <a:pt x="28001" y="19148"/>
                    </a:lnTo>
                    <a:lnTo>
                      <a:pt x="27598" y="21092"/>
                    </a:lnTo>
                    <a:lnTo>
                      <a:pt x="26827" y="22870"/>
                    </a:lnTo>
                    <a:lnTo>
                      <a:pt x="25754" y="24446"/>
                    </a:lnTo>
                    <a:lnTo>
                      <a:pt x="24413" y="25787"/>
                    </a:lnTo>
                    <a:lnTo>
                      <a:pt x="22837" y="26860"/>
                    </a:lnTo>
                    <a:lnTo>
                      <a:pt x="21059" y="27631"/>
                    </a:lnTo>
                    <a:lnTo>
                      <a:pt x="19114" y="28034"/>
                    </a:lnTo>
                    <a:lnTo>
                      <a:pt x="18108" y="28067"/>
                    </a:lnTo>
                    <a:lnTo>
                      <a:pt x="17069" y="28034"/>
                    </a:lnTo>
                    <a:lnTo>
                      <a:pt x="15158" y="27631"/>
                    </a:lnTo>
                    <a:lnTo>
                      <a:pt x="13380" y="26860"/>
                    </a:lnTo>
                    <a:lnTo>
                      <a:pt x="11804" y="25787"/>
                    </a:lnTo>
                    <a:lnTo>
                      <a:pt x="10429" y="24446"/>
                    </a:lnTo>
                    <a:lnTo>
                      <a:pt x="9356" y="22870"/>
                    </a:lnTo>
                    <a:lnTo>
                      <a:pt x="8619" y="21092"/>
                    </a:lnTo>
                    <a:lnTo>
                      <a:pt x="8216" y="19148"/>
                    </a:lnTo>
                    <a:lnTo>
                      <a:pt x="8183" y="18142"/>
                    </a:lnTo>
                    <a:lnTo>
                      <a:pt x="8216" y="17102"/>
                    </a:lnTo>
                    <a:lnTo>
                      <a:pt x="8619" y="15191"/>
                    </a:lnTo>
                    <a:lnTo>
                      <a:pt x="9356" y="13413"/>
                    </a:lnTo>
                    <a:lnTo>
                      <a:pt x="10429" y="11804"/>
                    </a:lnTo>
                    <a:lnTo>
                      <a:pt x="11804" y="10462"/>
                    </a:lnTo>
                    <a:lnTo>
                      <a:pt x="13380" y="9389"/>
                    </a:lnTo>
                    <a:lnTo>
                      <a:pt x="15158" y="8652"/>
                    </a:lnTo>
                    <a:lnTo>
                      <a:pt x="17069" y="8249"/>
                    </a:lnTo>
                    <a:lnTo>
                      <a:pt x="18108" y="8216"/>
                    </a:lnTo>
                    <a:close/>
                    <a:moveTo>
                      <a:pt x="18108" y="0"/>
                    </a:moveTo>
                    <a:lnTo>
                      <a:pt x="17170" y="34"/>
                    </a:lnTo>
                    <a:lnTo>
                      <a:pt x="15325" y="201"/>
                    </a:lnTo>
                    <a:lnTo>
                      <a:pt x="13581" y="570"/>
                    </a:lnTo>
                    <a:lnTo>
                      <a:pt x="11871" y="1107"/>
                    </a:lnTo>
                    <a:lnTo>
                      <a:pt x="10262" y="1811"/>
                    </a:lnTo>
                    <a:lnTo>
                      <a:pt x="8719" y="2649"/>
                    </a:lnTo>
                    <a:lnTo>
                      <a:pt x="7244" y="3622"/>
                    </a:lnTo>
                    <a:lnTo>
                      <a:pt x="5902" y="4728"/>
                    </a:lnTo>
                    <a:lnTo>
                      <a:pt x="4695" y="5935"/>
                    </a:lnTo>
                    <a:lnTo>
                      <a:pt x="3589" y="7277"/>
                    </a:lnTo>
                    <a:lnTo>
                      <a:pt x="2616" y="8719"/>
                    </a:lnTo>
                    <a:lnTo>
                      <a:pt x="1778" y="10261"/>
                    </a:lnTo>
                    <a:lnTo>
                      <a:pt x="1074" y="11904"/>
                    </a:lnTo>
                    <a:lnTo>
                      <a:pt x="537" y="13615"/>
                    </a:lnTo>
                    <a:lnTo>
                      <a:pt x="202" y="15358"/>
                    </a:lnTo>
                    <a:lnTo>
                      <a:pt x="0" y="17203"/>
                    </a:lnTo>
                    <a:lnTo>
                      <a:pt x="0" y="18142"/>
                    </a:lnTo>
                    <a:lnTo>
                      <a:pt x="0" y="19080"/>
                    </a:lnTo>
                    <a:lnTo>
                      <a:pt x="202" y="20891"/>
                    </a:lnTo>
                    <a:lnTo>
                      <a:pt x="537" y="22669"/>
                    </a:lnTo>
                    <a:lnTo>
                      <a:pt x="1074" y="24379"/>
                    </a:lnTo>
                    <a:lnTo>
                      <a:pt x="1778" y="25988"/>
                    </a:lnTo>
                    <a:lnTo>
                      <a:pt x="2616" y="27531"/>
                    </a:lnTo>
                    <a:lnTo>
                      <a:pt x="3589" y="28973"/>
                    </a:lnTo>
                    <a:lnTo>
                      <a:pt x="4695" y="30314"/>
                    </a:lnTo>
                    <a:lnTo>
                      <a:pt x="5902" y="31555"/>
                    </a:lnTo>
                    <a:lnTo>
                      <a:pt x="7244" y="32661"/>
                    </a:lnTo>
                    <a:lnTo>
                      <a:pt x="8719" y="33634"/>
                    </a:lnTo>
                    <a:lnTo>
                      <a:pt x="10262" y="34472"/>
                    </a:lnTo>
                    <a:lnTo>
                      <a:pt x="11871" y="35143"/>
                    </a:lnTo>
                    <a:lnTo>
                      <a:pt x="13581" y="35680"/>
                    </a:lnTo>
                    <a:lnTo>
                      <a:pt x="15325" y="36048"/>
                    </a:lnTo>
                    <a:lnTo>
                      <a:pt x="17170" y="36250"/>
                    </a:lnTo>
                    <a:lnTo>
                      <a:pt x="19047" y="36250"/>
                    </a:lnTo>
                    <a:lnTo>
                      <a:pt x="20858" y="36048"/>
                    </a:lnTo>
                    <a:lnTo>
                      <a:pt x="22636" y="35680"/>
                    </a:lnTo>
                    <a:lnTo>
                      <a:pt x="24346" y="35143"/>
                    </a:lnTo>
                    <a:lnTo>
                      <a:pt x="25955" y="34472"/>
                    </a:lnTo>
                    <a:lnTo>
                      <a:pt x="27498" y="33634"/>
                    </a:lnTo>
                    <a:lnTo>
                      <a:pt x="28940" y="32661"/>
                    </a:lnTo>
                    <a:lnTo>
                      <a:pt x="30281" y="31555"/>
                    </a:lnTo>
                    <a:lnTo>
                      <a:pt x="31522" y="30314"/>
                    </a:lnTo>
                    <a:lnTo>
                      <a:pt x="32628" y="28973"/>
                    </a:lnTo>
                    <a:lnTo>
                      <a:pt x="33601" y="27531"/>
                    </a:lnTo>
                    <a:lnTo>
                      <a:pt x="34439" y="25988"/>
                    </a:lnTo>
                    <a:lnTo>
                      <a:pt x="35143" y="24379"/>
                    </a:lnTo>
                    <a:lnTo>
                      <a:pt x="35646" y="22669"/>
                    </a:lnTo>
                    <a:lnTo>
                      <a:pt x="36015" y="20891"/>
                    </a:lnTo>
                    <a:lnTo>
                      <a:pt x="36217" y="19080"/>
                    </a:lnTo>
                    <a:lnTo>
                      <a:pt x="36217" y="18142"/>
                    </a:lnTo>
                    <a:lnTo>
                      <a:pt x="36217" y="17203"/>
                    </a:lnTo>
                    <a:lnTo>
                      <a:pt x="36015" y="15358"/>
                    </a:lnTo>
                    <a:lnTo>
                      <a:pt x="35646" y="13615"/>
                    </a:lnTo>
                    <a:lnTo>
                      <a:pt x="35143" y="11904"/>
                    </a:lnTo>
                    <a:lnTo>
                      <a:pt x="34439" y="10261"/>
                    </a:lnTo>
                    <a:lnTo>
                      <a:pt x="33601" y="8719"/>
                    </a:lnTo>
                    <a:lnTo>
                      <a:pt x="32628" y="7277"/>
                    </a:lnTo>
                    <a:lnTo>
                      <a:pt x="31522" y="5935"/>
                    </a:lnTo>
                    <a:lnTo>
                      <a:pt x="30281" y="4728"/>
                    </a:lnTo>
                    <a:lnTo>
                      <a:pt x="28940" y="3622"/>
                    </a:lnTo>
                    <a:lnTo>
                      <a:pt x="27498" y="2649"/>
                    </a:lnTo>
                    <a:lnTo>
                      <a:pt x="25955" y="1811"/>
                    </a:lnTo>
                    <a:lnTo>
                      <a:pt x="24346" y="1107"/>
                    </a:lnTo>
                    <a:lnTo>
                      <a:pt x="22636" y="570"/>
                    </a:lnTo>
                    <a:lnTo>
                      <a:pt x="20858" y="201"/>
                    </a:lnTo>
                    <a:lnTo>
                      <a:pt x="19047" y="34"/>
                    </a:lnTo>
                    <a:lnTo>
                      <a:pt x="18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" name="Google Shape;97;p15"/>
            <p:cNvSpPr/>
            <p:nvPr/>
          </p:nvSpPr>
          <p:spPr>
            <a:xfrm>
              <a:off x="1609278" y="3555507"/>
              <a:ext cx="665149" cy="665149"/>
            </a:xfrm>
            <a:custGeom>
              <a:avLst/>
              <a:gdLst/>
              <a:ahLst/>
              <a:cxnLst/>
              <a:rect l="l" t="t" r="r" b="b"/>
              <a:pathLst>
                <a:path w="24782" h="24782" extrusionOk="0">
                  <a:moveTo>
                    <a:pt x="12407" y="2482"/>
                  </a:moveTo>
                  <a:lnTo>
                    <a:pt x="13413" y="2515"/>
                  </a:lnTo>
                  <a:lnTo>
                    <a:pt x="15358" y="2918"/>
                  </a:lnTo>
                  <a:lnTo>
                    <a:pt x="17136" y="3655"/>
                  </a:lnTo>
                  <a:lnTo>
                    <a:pt x="18712" y="4728"/>
                  </a:lnTo>
                  <a:lnTo>
                    <a:pt x="20053" y="6070"/>
                  </a:lnTo>
                  <a:lnTo>
                    <a:pt x="21126" y="7679"/>
                  </a:lnTo>
                  <a:lnTo>
                    <a:pt x="21897" y="9457"/>
                  </a:lnTo>
                  <a:lnTo>
                    <a:pt x="22300" y="11368"/>
                  </a:lnTo>
                  <a:lnTo>
                    <a:pt x="22333" y="12408"/>
                  </a:lnTo>
                  <a:lnTo>
                    <a:pt x="22300" y="13414"/>
                  </a:lnTo>
                  <a:lnTo>
                    <a:pt x="21897" y="15358"/>
                  </a:lnTo>
                  <a:lnTo>
                    <a:pt x="21126" y="17136"/>
                  </a:lnTo>
                  <a:lnTo>
                    <a:pt x="20053" y="18712"/>
                  </a:lnTo>
                  <a:lnTo>
                    <a:pt x="18712" y="20053"/>
                  </a:lnTo>
                  <a:lnTo>
                    <a:pt x="17136" y="21126"/>
                  </a:lnTo>
                  <a:lnTo>
                    <a:pt x="15358" y="21897"/>
                  </a:lnTo>
                  <a:lnTo>
                    <a:pt x="13413" y="22300"/>
                  </a:lnTo>
                  <a:lnTo>
                    <a:pt x="12407" y="22333"/>
                  </a:lnTo>
                  <a:lnTo>
                    <a:pt x="11368" y="22300"/>
                  </a:lnTo>
                  <a:lnTo>
                    <a:pt x="9457" y="21897"/>
                  </a:lnTo>
                  <a:lnTo>
                    <a:pt x="7679" y="21126"/>
                  </a:lnTo>
                  <a:lnTo>
                    <a:pt x="6103" y="20053"/>
                  </a:lnTo>
                  <a:lnTo>
                    <a:pt x="4728" y="18712"/>
                  </a:lnTo>
                  <a:lnTo>
                    <a:pt x="3655" y="17136"/>
                  </a:lnTo>
                  <a:lnTo>
                    <a:pt x="2918" y="15358"/>
                  </a:lnTo>
                  <a:lnTo>
                    <a:pt x="2515" y="13414"/>
                  </a:lnTo>
                  <a:lnTo>
                    <a:pt x="2482" y="12408"/>
                  </a:lnTo>
                  <a:lnTo>
                    <a:pt x="2515" y="11368"/>
                  </a:lnTo>
                  <a:lnTo>
                    <a:pt x="2918" y="9457"/>
                  </a:lnTo>
                  <a:lnTo>
                    <a:pt x="3655" y="7679"/>
                  </a:lnTo>
                  <a:lnTo>
                    <a:pt x="4728" y="6070"/>
                  </a:lnTo>
                  <a:lnTo>
                    <a:pt x="6103" y="4728"/>
                  </a:lnTo>
                  <a:lnTo>
                    <a:pt x="7679" y="3655"/>
                  </a:lnTo>
                  <a:lnTo>
                    <a:pt x="9457" y="2918"/>
                  </a:lnTo>
                  <a:lnTo>
                    <a:pt x="11368" y="2515"/>
                  </a:lnTo>
                  <a:lnTo>
                    <a:pt x="12407" y="2482"/>
                  </a:lnTo>
                  <a:close/>
                  <a:moveTo>
                    <a:pt x="12407" y="0"/>
                  </a:moveTo>
                  <a:lnTo>
                    <a:pt x="11133" y="67"/>
                  </a:lnTo>
                  <a:lnTo>
                    <a:pt x="8719" y="537"/>
                  </a:lnTo>
                  <a:lnTo>
                    <a:pt x="6506" y="1476"/>
                  </a:lnTo>
                  <a:lnTo>
                    <a:pt x="4527" y="2817"/>
                  </a:lnTo>
                  <a:lnTo>
                    <a:pt x="2817" y="4494"/>
                  </a:lnTo>
                  <a:lnTo>
                    <a:pt x="1476" y="6472"/>
                  </a:lnTo>
                  <a:lnTo>
                    <a:pt x="537" y="8719"/>
                  </a:lnTo>
                  <a:lnTo>
                    <a:pt x="67" y="11133"/>
                  </a:lnTo>
                  <a:lnTo>
                    <a:pt x="0" y="12408"/>
                  </a:lnTo>
                  <a:lnTo>
                    <a:pt x="67" y="13682"/>
                  </a:lnTo>
                  <a:lnTo>
                    <a:pt x="537" y="16096"/>
                  </a:lnTo>
                  <a:lnTo>
                    <a:pt x="1476" y="18309"/>
                  </a:lnTo>
                  <a:lnTo>
                    <a:pt x="2817" y="20288"/>
                  </a:lnTo>
                  <a:lnTo>
                    <a:pt x="4527" y="21965"/>
                  </a:lnTo>
                  <a:lnTo>
                    <a:pt x="6506" y="23306"/>
                  </a:lnTo>
                  <a:lnTo>
                    <a:pt x="8719" y="24245"/>
                  </a:lnTo>
                  <a:lnTo>
                    <a:pt x="11133" y="24748"/>
                  </a:lnTo>
                  <a:lnTo>
                    <a:pt x="12407" y="24781"/>
                  </a:lnTo>
                  <a:lnTo>
                    <a:pt x="13682" y="24748"/>
                  </a:lnTo>
                  <a:lnTo>
                    <a:pt x="16096" y="24245"/>
                  </a:lnTo>
                  <a:lnTo>
                    <a:pt x="18309" y="23306"/>
                  </a:lnTo>
                  <a:lnTo>
                    <a:pt x="20288" y="21965"/>
                  </a:lnTo>
                  <a:lnTo>
                    <a:pt x="21965" y="20288"/>
                  </a:lnTo>
                  <a:lnTo>
                    <a:pt x="23306" y="18309"/>
                  </a:lnTo>
                  <a:lnTo>
                    <a:pt x="24245" y="16096"/>
                  </a:lnTo>
                  <a:lnTo>
                    <a:pt x="24748" y="13682"/>
                  </a:lnTo>
                  <a:lnTo>
                    <a:pt x="24781" y="12408"/>
                  </a:lnTo>
                  <a:lnTo>
                    <a:pt x="24748" y="11133"/>
                  </a:lnTo>
                  <a:lnTo>
                    <a:pt x="24245" y="8719"/>
                  </a:lnTo>
                  <a:lnTo>
                    <a:pt x="23306" y="6472"/>
                  </a:lnTo>
                  <a:lnTo>
                    <a:pt x="21965" y="4494"/>
                  </a:lnTo>
                  <a:lnTo>
                    <a:pt x="20288" y="2817"/>
                  </a:lnTo>
                  <a:lnTo>
                    <a:pt x="18309" y="1476"/>
                  </a:lnTo>
                  <a:lnTo>
                    <a:pt x="16096" y="537"/>
                  </a:lnTo>
                  <a:lnTo>
                    <a:pt x="13682" y="67"/>
                  </a:lnTo>
                  <a:lnTo>
                    <a:pt x="124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3238014" y="1925843"/>
              <a:ext cx="122948" cy="188718"/>
            </a:xfrm>
            <a:custGeom>
              <a:avLst/>
              <a:gdLst/>
              <a:ahLst/>
              <a:cxnLst/>
              <a:rect l="l" t="t" r="r" b="b"/>
              <a:pathLst>
                <a:path w="5266" h="8083" extrusionOk="0">
                  <a:moveTo>
                    <a:pt x="1" y="1"/>
                  </a:moveTo>
                  <a:lnTo>
                    <a:pt x="1" y="3891"/>
                  </a:lnTo>
                  <a:lnTo>
                    <a:pt x="1" y="4193"/>
                  </a:lnTo>
                  <a:lnTo>
                    <a:pt x="1" y="8082"/>
                  </a:lnTo>
                  <a:lnTo>
                    <a:pt x="4595" y="7177"/>
                  </a:lnTo>
                  <a:lnTo>
                    <a:pt x="4863" y="7110"/>
                  </a:lnTo>
                  <a:lnTo>
                    <a:pt x="5232" y="6674"/>
                  </a:lnTo>
                  <a:lnTo>
                    <a:pt x="5266" y="6372"/>
                  </a:lnTo>
                  <a:lnTo>
                    <a:pt x="5266" y="4193"/>
                  </a:lnTo>
                  <a:lnTo>
                    <a:pt x="5266" y="3891"/>
                  </a:lnTo>
                  <a:lnTo>
                    <a:pt x="5266" y="1678"/>
                  </a:lnTo>
                  <a:lnTo>
                    <a:pt x="5232" y="1376"/>
                  </a:lnTo>
                  <a:lnTo>
                    <a:pt x="4863" y="940"/>
                  </a:lnTo>
                  <a:lnTo>
                    <a:pt x="4595" y="8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2956647" y="1690609"/>
              <a:ext cx="665149" cy="665149"/>
            </a:xfrm>
            <a:custGeom>
              <a:avLst/>
              <a:gdLst/>
              <a:ahLst/>
              <a:cxnLst/>
              <a:rect l="l" t="t" r="r" b="b"/>
              <a:pathLst>
                <a:path w="24782" h="24782" extrusionOk="0">
                  <a:moveTo>
                    <a:pt x="12374" y="2448"/>
                  </a:moveTo>
                  <a:lnTo>
                    <a:pt x="13414" y="2482"/>
                  </a:lnTo>
                  <a:lnTo>
                    <a:pt x="15325" y="2884"/>
                  </a:lnTo>
                  <a:lnTo>
                    <a:pt x="17103" y="3655"/>
                  </a:lnTo>
                  <a:lnTo>
                    <a:pt x="18712" y="4728"/>
                  </a:lnTo>
                  <a:lnTo>
                    <a:pt x="20054" y="6070"/>
                  </a:lnTo>
                  <a:lnTo>
                    <a:pt x="21127" y="7646"/>
                  </a:lnTo>
                  <a:lnTo>
                    <a:pt x="21864" y="9423"/>
                  </a:lnTo>
                  <a:lnTo>
                    <a:pt x="22267" y="11368"/>
                  </a:lnTo>
                  <a:lnTo>
                    <a:pt x="22300" y="12374"/>
                  </a:lnTo>
                  <a:lnTo>
                    <a:pt x="22267" y="13380"/>
                  </a:lnTo>
                  <a:lnTo>
                    <a:pt x="21864" y="15325"/>
                  </a:lnTo>
                  <a:lnTo>
                    <a:pt x="21127" y="17102"/>
                  </a:lnTo>
                  <a:lnTo>
                    <a:pt x="20054" y="18678"/>
                  </a:lnTo>
                  <a:lnTo>
                    <a:pt x="18712" y="20053"/>
                  </a:lnTo>
                  <a:lnTo>
                    <a:pt x="17103" y="21126"/>
                  </a:lnTo>
                  <a:lnTo>
                    <a:pt x="15325" y="21864"/>
                  </a:lnTo>
                  <a:lnTo>
                    <a:pt x="13414" y="22266"/>
                  </a:lnTo>
                  <a:lnTo>
                    <a:pt x="12374" y="22300"/>
                  </a:lnTo>
                  <a:lnTo>
                    <a:pt x="11368" y="22266"/>
                  </a:lnTo>
                  <a:lnTo>
                    <a:pt x="9423" y="21864"/>
                  </a:lnTo>
                  <a:lnTo>
                    <a:pt x="7646" y="21126"/>
                  </a:lnTo>
                  <a:lnTo>
                    <a:pt x="6070" y="20053"/>
                  </a:lnTo>
                  <a:lnTo>
                    <a:pt x="4729" y="18678"/>
                  </a:lnTo>
                  <a:lnTo>
                    <a:pt x="3656" y="17102"/>
                  </a:lnTo>
                  <a:lnTo>
                    <a:pt x="2884" y="15325"/>
                  </a:lnTo>
                  <a:lnTo>
                    <a:pt x="2482" y="13380"/>
                  </a:lnTo>
                  <a:lnTo>
                    <a:pt x="2449" y="12374"/>
                  </a:lnTo>
                  <a:lnTo>
                    <a:pt x="2482" y="11368"/>
                  </a:lnTo>
                  <a:lnTo>
                    <a:pt x="2884" y="9423"/>
                  </a:lnTo>
                  <a:lnTo>
                    <a:pt x="3656" y="7646"/>
                  </a:lnTo>
                  <a:lnTo>
                    <a:pt x="4729" y="6070"/>
                  </a:lnTo>
                  <a:lnTo>
                    <a:pt x="6070" y="4728"/>
                  </a:lnTo>
                  <a:lnTo>
                    <a:pt x="7646" y="3655"/>
                  </a:lnTo>
                  <a:lnTo>
                    <a:pt x="9423" y="2884"/>
                  </a:lnTo>
                  <a:lnTo>
                    <a:pt x="11368" y="2482"/>
                  </a:lnTo>
                  <a:lnTo>
                    <a:pt x="12374" y="2448"/>
                  </a:lnTo>
                  <a:close/>
                  <a:moveTo>
                    <a:pt x="12374" y="0"/>
                  </a:moveTo>
                  <a:lnTo>
                    <a:pt x="11100" y="34"/>
                  </a:lnTo>
                  <a:lnTo>
                    <a:pt x="8686" y="537"/>
                  </a:lnTo>
                  <a:lnTo>
                    <a:pt x="6473" y="1476"/>
                  </a:lnTo>
                  <a:lnTo>
                    <a:pt x="4494" y="2817"/>
                  </a:lnTo>
                  <a:lnTo>
                    <a:pt x="2817" y="4494"/>
                  </a:lnTo>
                  <a:lnTo>
                    <a:pt x="1476" y="6472"/>
                  </a:lnTo>
                  <a:lnTo>
                    <a:pt x="537" y="8685"/>
                  </a:lnTo>
                  <a:lnTo>
                    <a:pt x="34" y="11100"/>
                  </a:lnTo>
                  <a:lnTo>
                    <a:pt x="1" y="12374"/>
                  </a:lnTo>
                  <a:lnTo>
                    <a:pt x="34" y="13648"/>
                  </a:lnTo>
                  <a:lnTo>
                    <a:pt x="537" y="16063"/>
                  </a:lnTo>
                  <a:lnTo>
                    <a:pt x="1476" y="18276"/>
                  </a:lnTo>
                  <a:lnTo>
                    <a:pt x="2817" y="20254"/>
                  </a:lnTo>
                  <a:lnTo>
                    <a:pt x="4494" y="21964"/>
                  </a:lnTo>
                  <a:lnTo>
                    <a:pt x="6473" y="23272"/>
                  </a:lnTo>
                  <a:lnTo>
                    <a:pt x="8686" y="24245"/>
                  </a:lnTo>
                  <a:lnTo>
                    <a:pt x="11100" y="24714"/>
                  </a:lnTo>
                  <a:lnTo>
                    <a:pt x="12374" y="24781"/>
                  </a:lnTo>
                  <a:lnTo>
                    <a:pt x="13649" y="24714"/>
                  </a:lnTo>
                  <a:lnTo>
                    <a:pt x="16063" y="24245"/>
                  </a:lnTo>
                  <a:lnTo>
                    <a:pt x="18310" y="23272"/>
                  </a:lnTo>
                  <a:lnTo>
                    <a:pt x="20288" y="21964"/>
                  </a:lnTo>
                  <a:lnTo>
                    <a:pt x="21965" y="20254"/>
                  </a:lnTo>
                  <a:lnTo>
                    <a:pt x="23306" y="18276"/>
                  </a:lnTo>
                  <a:lnTo>
                    <a:pt x="24245" y="16063"/>
                  </a:lnTo>
                  <a:lnTo>
                    <a:pt x="24715" y="13648"/>
                  </a:lnTo>
                  <a:lnTo>
                    <a:pt x="24782" y="12374"/>
                  </a:lnTo>
                  <a:lnTo>
                    <a:pt x="24715" y="11100"/>
                  </a:lnTo>
                  <a:lnTo>
                    <a:pt x="24245" y="8685"/>
                  </a:lnTo>
                  <a:lnTo>
                    <a:pt x="23306" y="6472"/>
                  </a:lnTo>
                  <a:lnTo>
                    <a:pt x="21965" y="4494"/>
                  </a:lnTo>
                  <a:lnTo>
                    <a:pt x="20288" y="2817"/>
                  </a:lnTo>
                  <a:lnTo>
                    <a:pt x="18310" y="1476"/>
                  </a:lnTo>
                  <a:lnTo>
                    <a:pt x="16063" y="537"/>
                  </a:lnTo>
                  <a:lnTo>
                    <a:pt x="13649" y="34"/>
                  </a:lnTo>
                  <a:lnTo>
                    <a:pt x="123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" name="Google Shape;100;p15"/>
            <p:cNvGrpSpPr/>
            <p:nvPr/>
          </p:nvGrpSpPr>
          <p:grpSpPr>
            <a:xfrm>
              <a:off x="642615" y="2859750"/>
              <a:ext cx="911772" cy="911793"/>
              <a:chOff x="642615" y="2859750"/>
              <a:chExt cx="911772" cy="911793"/>
            </a:xfrm>
          </p:grpSpPr>
          <p:sp>
            <p:nvSpPr>
              <p:cNvPr id="101" name="Google Shape;101;p15"/>
              <p:cNvSpPr/>
              <p:nvPr/>
            </p:nvSpPr>
            <p:spPr>
              <a:xfrm>
                <a:off x="1011619" y="2859750"/>
                <a:ext cx="172850" cy="112540"/>
              </a:xfrm>
              <a:custGeom>
                <a:avLst/>
                <a:gdLst/>
                <a:ahLst/>
                <a:cxnLst/>
                <a:rect l="l" t="t" r="r" b="b"/>
                <a:pathLst>
                  <a:path w="6440" h="4193" extrusionOk="0">
                    <a:moveTo>
                      <a:pt x="1342" y="1"/>
                    </a:moveTo>
                    <a:lnTo>
                      <a:pt x="1141" y="34"/>
                    </a:lnTo>
                    <a:lnTo>
                      <a:pt x="772" y="336"/>
                    </a:lnTo>
                    <a:lnTo>
                      <a:pt x="705" y="537"/>
                    </a:lnTo>
                    <a:lnTo>
                      <a:pt x="1" y="4193"/>
                    </a:lnTo>
                    <a:lnTo>
                      <a:pt x="6439" y="4193"/>
                    </a:lnTo>
                    <a:lnTo>
                      <a:pt x="5735" y="537"/>
                    </a:lnTo>
                    <a:lnTo>
                      <a:pt x="5668" y="336"/>
                    </a:lnTo>
                    <a:lnTo>
                      <a:pt x="5333" y="34"/>
                    </a:lnTo>
                    <a:lnTo>
                      <a:pt x="50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735322" y="2953369"/>
                <a:ext cx="181814" cy="180928"/>
              </a:xfrm>
              <a:custGeom>
                <a:avLst/>
                <a:gdLst/>
                <a:ahLst/>
                <a:cxnLst/>
                <a:rect l="l" t="t" r="r" b="b"/>
                <a:pathLst>
                  <a:path w="6774" h="6741" extrusionOk="0">
                    <a:moveTo>
                      <a:pt x="3454" y="0"/>
                    </a:moveTo>
                    <a:lnTo>
                      <a:pt x="3018" y="34"/>
                    </a:lnTo>
                    <a:lnTo>
                      <a:pt x="2851" y="168"/>
                    </a:lnTo>
                    <a:lnTo>
                      <a:pt x="1610" y="1409"/>
                    </a:lnTo>
                    <a:lnTo>
                      <a:pt x="1442" y="1576"/>
                    </a:lnTo>
                    <a:lnTo>
                      <a:pt x="201" y="2817"/>
                    </a:lnTo>
                    <a:lnTo>
                      <a:pt x="34" y="3018"/>
                    </a:lnTo>
                    <a:lnTo>
                      <a:pt x="0" y="3454"/>
                    </a:lnTo>
                    <a:lnTo>
                      <a:pt x="101" y="3656"/>
                    </a:lnTo>
                    <a:lnTo>
                      <a:pt x="2213" y="6741"/>
                    </a:lnTo>
                    <a:lnTo>
                      <a:pt x="4393" y="4561"/>
                    </a:lnTo>
                    <a:lnTo>
                      <a:pt x="4561" y="4393"/>
                    </a:lnTo>
                    <a:lnTo>
                      <a:pt x="6774" y="2180"/>
                    </a:lnTo>
                    <a:lnTo>
                      <a:pt x="3689" y="101"/>
                    </a:lnTo>
                    <a:lnTo>
                      <a:pt x="34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642615" y="3229691"/>
                <a:ext cx="112513" cy="172823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6439" extrusionOk="0">
                    <a:moveTo>
                      <a:pt x="4192" y="0"/>
                    </a:moveTo>
                    <a:lnTo>
                      <a:pt x="537" y="704"/>
                    </a:lnTo>
                    <a:lnTo>
                      <a:pt x="302" y="771"/>
                    </a:lnTo>
                    <a:lnTo>
                      <a:pt x="34" y="1107"/>
                    </a:lnTo>
                    <a:lnTo>
                      <a:pt x="0" y="1341"/>
                    </a:lnTo>
                    <a:lnTo>
                      <a:pt x="0" y="3085"/>
                    </a:lnTo>
                    <a:lnTo>
                      <a:pt x="0" y="3320"/>
                    </a:lnTo>
                    <a:lnTo>
                      <a:pt x="0" y="5097"/>
                    </a:lnTo>
                    <a:lnTo>
                      <a:pt x="34" y="5332"/>
                    </a:lnTo>
                    <a:lnTo>
                      <a:pt x="302" y="5667"/>
                    </a:lnTo>
                    <a:lnTo>
                      <a:pt x="537" y="5734"/>
                    </a:lnTo>
                    <a:lnTo>
                      <a:pt x="4192" y="6439"/>
                    </a:lnTo>
                    <a:lnTo>
                      <a:pt x="4192" y="3320"/>
                    </a:lnTo>
                    <a:lnTo>
                      <a:pt x="4192" y="3085"/>
                    </a:lnTo>
                    <a:lnTo>
                      <a:pt x="41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735322" y="3497907"/>
                <a:ext cx="181814" cy="180928"/>
              </a:xfrm>
              <a:custGeom>
                <a:avLst/>
                <a:gdLst/>
                <a:ahLst/>
                <a:cxnLst/>
                <a:rect l="l" t="t" r="r" b="b"/>
                <a:pathLst>
                  <a:path w="6774" h="6741" extrusionOk="0">
                    <a:moveTo>
                      <a:pt x="2213" y="0"/>
                    </a:moveTo>
                    <a:lnTo>
                      <a:pt x="101" y="3085"/>
                    </a:lnTo>
                    <a:lnTo>
                      <a:pt x="0" y="3286"/>
                    </a:lnTo>
                    <a:lnTo>
                      <a:pt x="34" y="3722"/>
                    </a:lnTo>
                    <a:lnTo>
                      <a:pt x="201" y="3890"/>
                    </a:lnTo>
                    <a:lnTo>
                      <a:pt x="1442" y="5164"/>
                    </a:lnTo>
                    <a:lnTo>
                      <a:pt x="1610" y="5298"/>
                    </a:lnTo>
                    <a:lnTo>
                      <a:pt x="2851" y="6573"/>
                    </a:lnTo>
                    <a:lnTo>
                      <a:pt x="3018" y="6707"/>
                    </a:lnTo>
                    <a:lnTo>
                      <a:pt x="3454" y="6740"/>
                    </a:lnTo>
                    <a:lnTo>
                      <a:pt x="3689" y="6640"/>
                    </a:lnTo>
                    <a:lnTo>
                      <a:pt x="6774" y="4527"/>
                    </a:lnTo>
                    <a:lnTo>
                      <a:pt x="4561" y="2347"/>
                    </a:lnTo>
                    <a:lnTo>
                      <a:pt x="4393" y="2180"/>
                    </a:lnTo>
                    <a:lnTo>
                      <a:pt x="22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1011619" y="3659003"/>
                <a:ext cx="172850" cy="112540"/>
              </a:xfrm>
              <a:custGeom>
                <a:avLst/>
                <a:gdLst/>
                <a:ahLst/>
                <a:cxnLst/>
                <a:rect l="l" t="t" r="r" b="b"/>
                <a:pathLst>
                  <a:path w="6440" h="4193" extrusionOk="0">
                    <a:moveTo>
                      <a:pt x="1" y="1"/>
                    </a:moveTo>
                    <a:lnTo>
                      <a:pt x="705" y="3656"/>
                    </a:lnTo>
                    <a:lnTo>
                      <a:pt x="772" y="3890"/>
                    </a:lnTo>
                    <a:lnTo>
                      <a:pt x="1141" y="4192"/>
                    </a:lnTo>
                    <a:lnTo>
                      <a:pt x="5333" y="4192"/>
                    </a:lnTo>
                    <a:lnTo>
                      <a:pt x="5668" y="3890"/>
                    </a:lnTo>
                    <a:lnTo>
                      <a:pt x="5735" y="3656"/>
                    </a:lnTo>
                    <a:lnTo>
                      <a:pt x="64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1279836" y="3497907"/>
                <a:ext cx="181841" cy="180928"/>
              </a:xfrm>
              <a:custGeom>
                <a:avLst/>
                <a:gdLst/>
                <a:ahLst/>
                <a:cxnLst/>
                <a:rect l="l" t="t" r="r" b="b"/>
                <a:pathLst>
                  <a:path w="6775" h="6741" extrusionOk="0">
                    <a:moveTo>
                      <a:pt x="4561" y="0"/>
                    </a:moveTo>
                    <a:lnTo>
                      <a:pt x="2348" y="2180"/>
                    </a:lnTo>
                    <a:lnTo>
                      <a:pt x="2181" y="2347"/>
                    </a:lnTo>
                    <a:lnTo>
                      <a:pt x="1" y="4527"/>
                    </a:lnTo>
                    <a:lnTo>
                      <a:pt x="3086" y="6640"/>
                    </a:lnTo>
                    <a:lnTo>
                      <a:pt x="3287" y="6740"/>
                    </a:lnTo>
                    <a:lnTo>
                      <a:pt x="3723" y="6707"/>
                    </a:lnTo>
                    <a:lnTo>
                      <a:pt x="3924" y="6573"/>
                    </a:lnTo>
                    <a:lnTo>
                      <a:pt x="5165" y="5332"/>
                    </a:lnTo>
                    <a:lnTo>
                      <a:pt x="5333" y="5164"/>
                    </a:lnTo>
                    <a:lnTo>
                      <a:pt x="6573" y="3890"/>
                    </a:lnTo>
                    <a:lnTo>
                      <a:pt x="6708" y="3722"/>
                    </a:lnTo>
                    <a:lnTo>
                      <a:pt x="6775" y="3286"/>
                    </a:lnTo>
                    <a:lnTo>
                      <a:pt x="6641" y="3085"/>
                    </a:lnTo>
                    <a:lnTo>
                      <a:pt x="45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1441846" y="3229691"/>
                <a:ext cx="112540" cy="172823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6439" extrusionOk="0">
                    <a:moveTo>
                      <a:pt x="1" y="0"/>
                    </a:moveTo>
                    <a:lnTo>
                      <a:pt x="1" y="3085"/>
                    </a:lnTo>
                    <a:lnTo>
                      <a:pt x="1" y="3320"/>
                    </a:lnTo>
                    <a:lnTo>
                      <a:pt x="1" y="6439"/>
                    </a:lnTo>
                    <a:lnTo>
                      <a:pt x="3656" y="5734"/>
                    </a:lnTo>
                    <a:lnTo>
                      <a:pt x="3891" y="5667"/>
                    </a:lnTo>
                    <a:lnTo>
                      <a:pt x="4159" y="5332"/>
                    </a:lnTo>
                    <a:lnTo>
                      <a:pt x="4193" y="5097"/>
                    </a:lnTo>
                    <a:lnTo>
                      <a:pt x="4193" y="3320"/>
                    </a:lnTo>
                    <a:lnTo>
                      <a:pt x="4193" y="3085"/>
                    </a:lnTo>
                    <a:lnTo>
                      <a:pt x="4193" y="1341"/>
                    </a:lnTo>
                    <a:lnTo>
                      <a:pt x="4159" y="1107"/>
                    </a:lnTo>
                    <a:lnTo>
                      <a:pt x="3891" y="771"/>
                    </a:lnTo>
                    <a:lnTo>
                      <a:pt x="3656" y="7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1279836" y="2953369"/>
                <a:ext cx="181841" cy="180928"/>
              </a:xfrm>
              <a:custGeom>
                <a:avLst/>
                <a:gdLst/>
                <a:ahLst/>
                <a:cxnLst/>
                <a:rect l="l" t="t" r="r" b="b"/>
                <a:pathLst>
                  <a:path w="6775" h="6741" extrusionOk="0">
                    <a:moveTo>
                      <a:pt x="3287" y="0"/>
                    </a:moveTo>
                    <a:lnTo>
                      <a:pt x="3086" y="101"/>
                    </a:lnTo>
                    <a:lnTo>
                      <a:pt x="1" y="2180"/>
                    </a:lnTo>
                    <a:lnTo>
                      <a:pt x="2181" y="4393"/>
                    </a:lnTo>
                    <a:lnTo>
                      <a:pt x="2382" y="4561"/>
                    </a:lnTo>
                    <a:lnTo>
                      <a:pt x="4561" y="6741"/>
                    </a:lnTo>
                    <a:lnTo>
                      <a:pt x="6641" y="3656"/>
                    </a:lnTo>
                    <a:lnTo>
                      <a:pt x="6775" y="3454"/>
                    </a:lnTo>
                    <a:lnTo>
                      <a:pt x="6708" y="3018"/>
                    </a:lnTo>
                    <a:lnTo>
                      <a:pt x="6573" y="2817"/>
                    </a:lnTo>
                    <a:lnTo>
                      <a:pt x="5333" y="1576"/>
                    </a:lnTo>
                    <a:lnTo>
                      <a:pt x="5165" y="1409"/>
                    </a:lnTo>
                    <a:lnTo>
                      <a:pt x="3924" y="168"/>
                    </a:lnTo>
                    <a:lnTo>
                      <a:pt x="3723" y="34"/>
                    </a:lnTo>
                    <a:lnTo>
                      <a:pt x="32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711004" y="2929052"/>
                <a:ext cx="774978" cy="774066"/>
              </a:xfrm>
              <a:custGeom>
                <a:avLst/>
                <a:gdLst/>
                <a:ahLst/>
                <a:cxnLst/>
                <a:rect l="l" t="t" r="r" b="b"/>
                <a:pathLst>
                  <a:path w="28874" h="28840" extrusionOk="0">
                    <a:moveTo>
                      <a:pt x="14420" y="6506"/>
                    </a:moveTo>
                    <a:lnTo>
                      <a:pt x="15225" y="6540"/>
                    </a:lnTo>
                    <a:lnTo>
                      <a:pt x="16768" y="6875"/>
                    </a:lnTo>
                    <a:lnTo>
                      <a:pt x="18209" y="7445"/>
                    </a:lnTo>
                    <a:lnTo>
                      <a:pt x="19450" y="8317"/>
                    </a:lnTo>
                    <a:lnTo>
                      <a:pt x="20523" y="9390"/>
                    </a:lnTo>
                    <a:lnTo>
                      <a:pt x="21395" y="10631"/>
                    </a:lnTo>
                    <a:lnTo>
                      <a:pt x="21999" y="12073"/>
                    </a:lnTo>
                    <a:lnTo>
                      <a:pt x="22301" y="13616"/>
                    </a:lnTo>
                    <a:lnTo>
                      <a:pt x="22334" y="14420"/>
                    </a:lnTo>
                    <a:lnTo>
                      <a:pt x="22301" y="15225"/>
                    </a:lnTo>
                    <a:lnTo>
                      <a:pt x="21999" y="16768"/>
                    </a:lnTo>
                    <a:lnTo>
                      <a:pt x="21395" y="18176"/>
                    </a:lnTo>
                    <a:lnTo>
                      <a:pt x="20523" y="19450"/>
                    </a:lnTo>
                    <a:lnTo>
                      <a:pt x="19450" y="20523"/>
                    </a:lnTo>
                    <a:lnTo>
                      <a:pt x="18209" y="21362"/>
                    </a:lnTo>
                    <a:lnTo>
                      <a:pt x="16768" y="21965"/>
                    </a:lnTo>
                    <a:lnTo>
                      <a:pt x="15225" y="22301"/>
                    </a:lnTo>
                    <a:lnTo>
                      <a:pt x="13615" y="22301"/>
                    </a:lnTo>
                    <a:lnTo>
                      <a:pt x="12073" y="21965"/>
                    </a:lnTo>
                    <a:lnTo>
                      <a:pt x="10664" y="21362"/>
                    </a:lnTo>
                    <a:lnTo>
                      <a:pt x="9390" y="20523"/>
                    </a:lnTo>
                    <a:lnTo>
                      <a:pt x="8317" y="19450"/>
                    </a:lnTo>
                    <a:lnTo>
                      <a:pt x="7479" y="18176"/>
                    </a:lnTo>
                    <a:lnTo>
                      <a:pt x="6875" y="16768"/>
                    </a:lnTo>
                    <a:lnTo>
                      <a:pt x="6573" y="15225"/>
                    </a:lnTo>
                    <a:lnTo>
                      <a:pt x="6540" y="14420"/>
                    </a:lnTo>
                    <a:lnTo>
                      <a:pt x="6573" y="13616"/>
                    </a:lnTo>
                    <a:lnTo>
                      <a:pt x="6875" y="12073"/>
                    </a:lnTo>
                    <a:lnTo>
                      <a:pt x="7479" y="10631"/>
                    </a:lnTo>
                    <a:lnTo>
                      <a:pt x="8317" y="9390"/>
                    </a:lnTo>
                    <a:lnTo>
                      <a:pt x="9390" y="8317"/>
                    </a:lnTo>
                    <a:lnTo>
                      <a:pt x="10664" y="7445"/>
                    </a:lnTo>
                    <a:lnTo>
                      <a:pt x="12073" y="6875"/>
                    </a:lnTo>
                    <a:lnTo>
                      <a:pt x="13615" y="6540"/>
                    </a:lnTo>
                    <a:lnTo>
                      <a:pt x="14420" y="6506"/>
                    </a:lnTo>
                    <a:close/>
                    <a:moveTo>
                      <a:pt x="14420" y="1"/>
                    </a:moveTo>
                    <a:lnTo>
                      <a:pt x="12945" y="35"/>
                    </a:lnTo>
                    <a:lnTo>
                      <a:pt x="10128" y="605"/>
                    </a:lnTo>
                    <a:lnTo>
                      <a:pt x="7546" y="1711"/>
                    </a:lnTo>
                    <a:lnTo>
                      <a:pt x="5232" y="3254"/>
                    </a:lnTo>
                    <a:lnTo>
                      <a:pt x="3287" y="5232"/>
                    </a:lnTo>
                    <a:lnTo>
                      <a:pt x="1711" y="7512"/>
                    </a:lnTo>
                    <a:lnTo>
                      <a:pt x="638" y="10128"/>
                    </a:lnTo>
                    <a:lnTo>
                      <a:pt x="34" y="12945"/>
                    </a:lnTo>
                    <a:lnTo>
                      <a:pt x="1" y="14420"/>
                    </a:lnTo>
                    <a:lnTo>
                      <a:pt x="34" y="15896"/>
                    </a:lnTo>
                    <a:lnTo>
                      <a:pt x="638" y="18713"/>
                    </a:lnTo>
                    <a:lnTo>
                      <a:pt x="1711" y="21295"/>
                    </a:lnTo>
                    <a:lnTo>
                      <a:pt x="3287" y="23608"/>
                    </a:lnTo>
                    <a:lnTo>
                      <a:pt x="5232" y="25553"/>
                    </a:lnTo>
                    <a:lnTo>
                      <a:pt x="7546" y="27129"/>
                    </a:lnTo>
                    <a:lnTo>
                      <a:pt x="10128" y="28203"/>
                    </a:lnTo>
                    <a:lnTo>
                      <a:pt x="12945" y="28806"/>
                    </a:lnTo>
                    <a:lnTo>
                      <a:pt x="14420" y="28840"/>
                    </a:lnTo>
                    <a:lnTo>
                      <a:pt x="15929" y="28806"/>
                    </a:lnTo>
                    <a:lnTo>
                      <a:pt x="18746" y="28203"/>
                    </a:lnTo>
                    <a:lnTo>
                      <a:pt x="21328" y="27129"/>
                    </a:lnTo>
                    <a:lnTo>
                      <a:pt x="23608" y="25553"/>
                    </a:lnTo>
                    <a:lnTo>
                      <a:pt x="25587" y="23608"/>
                    </a:lnTo>
                    <a:lnTo>
                      <a:pt x="27129" y="21295"/>
                    </a:lnTo>
                    <a:lnTo>
                      <a:pt x="28236" y="18713"/>
                    </a:lnTo>
                    <a:lnTo>
                      <a:pt x="28806" y="15896"/>
                    </a:lnTo>
                    <a:lnTo>
                      <a:pt x="28873" y="14420"/>
                    </a:lnTo>
                    <a:lnTo>
                      <a:pt x="28806" y="12945"/>
                    </a:lnTo>
                    <a:lnTo>
                      <a:pt x="28236" y="10128"/>
                    </a:lnTo>
                    <a:lnTo>
                      <a:pt x="27129" y="7512"/>
                    </a:lnTo>
                    <a:lnTo>
                      <a:pt x="25587" y="5232"/>
                    </a:lnTo>
                    <a:lnTo>
                      <a:pt x="23608" y="3254"/>
                    </a:lnTo>
                    <a:lnTo>
                      <a:pt x="21328" y="1711"/>
                    </a:lnTo>
                    <a:lnTo>
                      <a:pt x="18746" y="605"/>
                    </a:lnTo>
                    <a:lnTo>
                      <a:pt x="15929" y="35"/>
                    </a:lnTo>
                    <a:lnTo>
                      <a:pt x="144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" name="Google Shape;110;p15"/>
            <p:cNvSpPr/>
            <p:nvPr/>
          </p:nvSpPr>
          <p:spPr>
            <a:xfrm>
              <a:off x="833424" y="3051471"/>
              <a:ext cx="530144" cy="529258"/>
            </a:xfrm>
            <a:custGeom>
              <a:avLst/>
              <a:gdLst/>
              <a:ahLst/>
              <a:cxnLst/>
              <a:rect l="l" t="t" r="r" b="b"/>
              <a:pathLst>
                <a:path w="19752" h="19719" extrusionOk="0">
                  <a:moveTo>
                    <a:pt x="9859" y="1945"/>
                  </a:moveTo>
                  <a:lnTo>
                    <a:pt x="10664" y="1979"/>
                  </a:lnTo>
                  <a:lnTo>
                    <a:pt x="12207" y="2314"/>
                  </a:lnTo>
                  <a:lnTo>
                    <a:pt x="13648" y="2884"/>
                  </a:lnTo>
                  <a:lnTo>
                    <a:pt x="14889" y="3756"/>
                  </a:lnTo>
                  <a:lnTo>
                    <a:pt x="15962" y="4829"/>
                  </a:lnTo>
                  <a:lnTo>
                    <a:pt x="16834" y="6070"/>
                  </a:lnTo>
                  <a:lnTo>
                    <a:pt x="17438" y="7512"/>
                  </a:lnTo>
                  <a:lnTo>
                    <a:pt x="17740" y="9055"/>
                  </a:lnTo>
                  <a:lnTo>
                    <a:pt x="17773" y="9859"/>
                  </a:lnTo>
                  <a:lnTo>
                    <a:pt x="17740" y="10664"/>
                  </a:lnTo>
                  <a:lnTo>
                    <a:pt x="17438" y="12207"/>
                  </a:lnTo>
                  <a:lnTo>
                    <a:pt x="16834" y="13615"/>
                  </a:lnTo>
                  <a:lnTo>
                    <a:pt x="15962" y="14889"/>
                  </a:lnTo>
                  <a:lnTo>
                    <a:pt x="14889" y="15962"/>
                  </a:lnTo>
                  <a:lnTo>
                    <a:pt x="13648" y="16801"/>
                  </a:lnTo>
                  <a:lnTo>
                    <a:pt x="12207" y="17404"/>
                  </a:lnTo>
                  <a:lnTo>
                    <a:pt x="10664" y="17740"/>
                  </a:lnTo>
                  <a:lnTo>
                    <a:pt x="9054" y="17740"/>
                  </a:lnTo>
                  <a:lnTo>
                    <a:pt x="7512" y="17404"/>
                  </a:lnTo>
                  <a:lnTo>
                    <a:pt x="6103" y="16801"/>
                  </a:lnTo>
                  <a:lnTo>
                    <a:pt x="4829" y="15962"/>
                  </a:lnTo>
                  <a:lnTo>
                    <a:pt x="3756" y="14889"/>
                  </a:lnTo>
                  <a:lnTo>
                    <a:pt x="2918" y="13615"/>
                  </a:lnTo>
                  <a:lnTo>
                    <a:pt x="2314" y="12207"/>
                  </a:lnTo>
                  <a:lnTo>
                    <a:pt x="2012" y="10664"/>
                  </a:lnTo>
                  <a:lnTo>
                    <a:pt x="1979" y="9859"/>
                  </a:lnTo>
                  <a:lnTo>
                    <a:pt x="2012" y="9055"/>
                  </a:lnTo>
                  <a:lnTo>
                    <a:pt x="2314" y="7512"/>
                  </a:lnTo>
                  <a:lnTo>
                    <a:pt x="2918" y="6070"/>
                  </a:lnTo>
                  <a:lnTo>
                    <a:pt x="3756" y="4829"/>
                  </a:lnTo>
                  <a:lnTo>
                    <a:pt x="4829" y="3756"/>
                  </a:lnTo>
                  <a:lnTo>
                    <a:pt x="6103" y="2884"/>
                  </a:lnTo>
                  <a:lnTo>
                    <a:pt x="7512" y="2314"/>
                  </a:lnTo>
                  <a:lnTo>
                    <a:pt x="9054" y="1979"/>
                  </a:lnTo>
                  <a:lnTo>
                    <a:pt x="9859" y="1945"/>
                  </a:lnTo>
                  <a:close/>
                  <a:moveTo>
                    <a:pt x="9859" y="1"/>
                  </a:moveTo>
                  <a:lnTo>
                    <a:pt x="8853" y="34"/>
                  </a:lnTo>
                  <a:lnTo>
                    <a:pt x="6942" y="403"/>
                  </a:lnTo>
                  <a:lnTo>
                    <a:pt x="5165" y="1174"/>
                  </a:lnTo>
                  <a:lnTo>
                    <a:pt x="3588" y="2214"/>
                  </a:lnTo>
                  <a:lnTo>
                    <a:pt x="2247" y="3555"/>
                  </a:lnTo>
                  <a:lnTo>
                    <a:pt x="1174" y="5131"/>
                  </a:lnTo>
                  <a:lnTo>
                    <a:pt x="436" y="6908"/>
                  </a:lnTo>
                  <a:lnTo>
                    <a:pt x="34" y="8853"/>
                  </a:lnTo>
                  <a:lnTo>
                    <a:pt x="0" y="9859"/>
                  </a:lnTo>
                  <a:lnTo>
                    <a:pt x="34" y="10865"/>
                  </a:lnTo>
                  <a:lnTo>
                    <a:pt x="436" y="12777"/>
                  </a:lnTo>
                  <a:lnTo>
                    <a:pt x="1174" y="14554"/>
                  </a:lnTo>
                  <a:lnTo>
                    <a:pt x="2247" y="16130"/>
                  </a:lnTo>
                  <a:lnTo>
                    <a:pt x="3588" y="17471"/>
                  </a:lnTo>
                  <a:lnTo>
                    <a:pt x="5165" y="18544"/>
                  </a:lnTo>
                  <a:lnTo>
                    <a:pt x="6942" y="19282"/>
                  </a:lnTo>
                  <a:lnTo>
                    <a:pt x="8853" y="19685"/>
                  </a:lnTo>
                  <a:lnTo>
                    <a:pt x="9859" y="19718"/>
                  </a:lnTo>
                  <a:lnTo>
                    <a:pt x="10865" y="19685"/>
                  </a:lnTo>
                  <a:lnTo>
                    <a:pt x="12810" y="19282"/>
                  </a:lnTo>
                  <a:lnTo>
                    <a:pt x="14587" y="18544"/>
                  </a:lnTo>
                  <a:lnTo>
                    <a:pt x="16163" y="17471"/>
                  </a:lnTo>
                  <a:lnTo>
                    <a:pt x="17505" y="16130"/>
                  </a:lnTo>
                  <a:lnTo>
                    <a:pt x="18544" y="14554"/>
                  </a:lnTo>
                  <a:lnTo>
                    <a:pt x="19316" y="12777"/>
                  </a:lnTo>
                  <a:lnTo>
                    <a:pt x="19718" y="10865"/>
                  </a:lnTo>
                  <a:lnTo>
                    <a:pt x="19752" y="9859"/>
                  </a:lnTo>
                  <a:lnTo>
                    <a:pt x="19718" y="8853"/>
                  </a:lnTo>
                  <a:lnTo>
                    <a:pt x="19316" y="6908"/>
                  </a:lnTo>
                  <a:lnTo>
                    <a:pt x="18544" y="5131"/>
                  </a:lnTo>
                  <a:lnTo>
                    <a:pt x="17505" y="3555"/>
                  </a:lnTo>
                  <a:lnTo>
                    <a:pt x="16163" y="2214"/>
                  </a:lnTo>
                  <a:lnTo>
                    <a:pt x="14587" y="1174"/>
                  </a:lnTo>
                  <a:lnTo>
                    <a:pt x="12810" y="403"/>
                  </a:lnTo>
                  <a:lnTo>
                    <a:pt x="10865" y="34"/>
                  </a:lnTo>
                  <a:lnTo>
                    <a:pt x="98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777540" y="3030777"/>
              <a:ext cx="450053" cy="450026"/>
            </a:xfrm>
            <a:custGeom>
              <a:avLst/>
              <a:gdLst/>
              <a:ahLst/>
              <a:cxnLst/>
              <a:rect l="l" t="t" r="r" b="b"/>
              <a:pathLst>
                <a:path w="16768" h="16767" fill="none" extrusionOk="0">
                  <a:moveTo>
                    <a:pt x="16767" y="8384"/>
                  </a:moveTo>
                  <a:lnTo>
                    <a:pt x="16767" y="9255"/>
                  </a:lnTo>
                  <a:lnTo>
                    <a:pt x="16432" y="10899"/>
                  </a:lnTo>
                  <a:lnTo>
                    <a:pt x="15795" y="12408"/>
                  </a:lnTo>
                  <a:lnTo>
                    <a:pt x="14889" y="13749"/>
                  </a:lnTo>
                  <a:lnTo>
                    <a:pt x="13749" y="14889"/>
                  </a:lnTo>
                  <a:lnTo>
                    <a:pt x="12408" y="15794"/>
                  </a:lnTo>
                  <a:lnTo>
                    <a:pt x="10899" y="16432"/>
                  </a:lnTo>
                  <a:lnTo>
                    <a:pt x="9256" y="16767"/>
                  </a:lnTo>
                  <a:lnTo>
                    <a:pt x="8384" y="16767"/>
                  </a:lnTo>
                  <a:lnTo>
                    <a:pt x="7512" y="16767"/>
                  </a:lnTo>
                  <a:lnTo>
                    <a:pt x="5902" y="16432"/>
                  </a:lnTo>
                  <a:lnTo>
                    <a:pt x="4393" y="15794"/>
                  </a:lnTo>
                  <a:lnTo>
                    <a:pt x="3052" y="14889"/>
                  </a:lnTo>
                  <a:lnTo>
                    <a:pt x="1912" y="13749"/>
                  </a:lnTo>
                  <a:lnTo>
                    <a:pt x="1006" y="12408"/>
                  </a:lnTo>
                  <a:lnTo>
                    <a:pt x="369" y="10899"/>
                  </a:lnTo>
                  <a:lnTo>
                    <a:pt x="34" y="9255"/>
                  </a:lnTo>
                  <a:lnTo>
                    <a:pt x="0" y="8384"/>
                  </a:lnTo>
                  <a:lnTo>
                    <a:pt x="34" y="7545"/>
                  </a:lnTo>
                  <a:lnTo>
                    <a:pt x="369" y="5902"/>
                  </a:lnTo>
                  <a:lnTo>
                    <a:pt x="1006" y="4393"/>
                  </a:lnTo>
                  <a:lnTo>
                    <a:pt x="1912" y="3052"/>
                  </a:lnTo>
                  <a:lnTo>
                    <a:pt x="3052" y="1912"/>
                  </a:lnTo>
                  <a:lnTo>
                    <a:pt x="4393" y="1006"/>
                  </a:lnTo>
                  <a:lnTo>
                    <a:pt x="5902" y="369"/>
                  </a:lnTo>
                  <a:lnTo>
                    <a:pt x="7512" y="34"/>
                  </a:lnTo>
                  <a:lnTo>
                    <a:pt x="8384" y="0"/>
                  </a:lnTo>
                  <a:lnTo>
                    <a:pt x="9256" y="34"/>
                  </a:lnTo>
                  <a:lnTo>
                    <a:pt x="10899" y="369"/>
                  </a:lnTo>
                  <a:lnTo>
                    <a:pt x="12408" y="1006"/>
                  </a:lnTo>
                  <a:lnTo>
                    <a:pt x="13749" y="1912"/>
                  </a:lnTo>
                  <a:lnTo>
                    <a:pt x="14889" y="3052"/>
                  </a:lnTo>
                  <a:lnTo>
                    <a:pt x="15795" y="4393"/>
                  </a:lnTo>
                  <a:lnTo>
                    <a:pt x="16432" y="5902"/>
                  </a:lnTo>
                  <a:lnTo>
                    <a:pt x="16767" y="7545"/>
                  </a:lnTo>
                  <a:lnTo>
                    <a:pt x="16767" y="8384"/>
                  </a:lnTo>
                  <a:close/>
                </a:path>
              </a:pathLst>
            </a:custGeom>
            <a:noFill/>
            <a:ln w="62875" cap="flat" cmpd="sng">
              <a:solidFill>
                <a:schemeClr val="accent5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002544" y="3132475"/>
              <a:ext cx="76548" cy="199824"/>
            </a:xfrm>
            <a:custGeom>
              <a:avLst/>
              <a:gdLst/>
              <a:ahLst/>
              <a:cxnLst/>
              <a:rect l="l" t="t" r="r" b="b"/>
              <a:pathLst>
                <a:path w="2852" h="7445" fill="none" extrusionOk="0">
                  <a:moveTo>
                    <a:pt x="1" y="1"/>
                  </a:moveTo>
                  <a:lnTo>
                    <a:pt x="1" y="4595"/>
                  </a:lnTo>
                  <a:lnTo>
                    <a:pt x="2851" y="7445"/>
                  </a:lnTo>
                </a:path>
              </a:pathLst>
            </a:custGeom>
            <a:noFill/>
            <a:ln w="20950" cap="rnd" cmpd="sng">
              <a:solidFill>
                <a:schemeClr val="accent1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828887" y="3716603"/>
              <a:ext cx="222343" cy="279941"/>
            </a:xfrm>
            <a:custGeom>
              <a:avLst/>
              <a:gdLst/>
              <a:ahLst/>
              <a:cxnLst/>
              <a:rect l="l" t="t" r="r" b="b"/>
              <a:pathLst>
                <a:path w="8284" h="10430" extrusionOk="0">
                  <a:moveTo>
                    <a:pt x="3488" y="1"/>
                  </a:moveTo>
                  <a:lnTo>
                    <a:pt x="2314" y="370"/>
                  </a:lnTo>
                  <a:lnTo>
                    <a:pt x="1342" y="1007"/>
                  </a:lnTo>
                  <a:lnTo>
                    <a:pt x="604" y="1912"/>
                  </a:lnTo>
                  <a:lnTo>
                    <a:pt x="134" y="2952"/>
                  </a:lnTo>
                  <a:lnTo>
                    <a:pt x="0" y="4058"/>
                  </a:lnTo>
                  <a:lnTo>
                    <a:pt x="168" y="5232"/>
                  </a:lnTo>
                  <a:lnTo>
                    <a:pt x="704" y="6338"/>
                  </a:lnTo>
                  <a:lnTo>
                    <a:pt x="1140" y="6841"/>
                  </a:lnTo>
                  <a:lnTo>
                    <a:pt x="1878" y="7680"/>
                  </a:lnTo>
                  <a:lnTo>
                    <a:pt x="2616" y="9021"/>
                  </a:lnTo>
                  <a:lnTo>
                    <a:pt x="2716" y="10295"/>
                  </a:lnTo>
                  <a:lnTo>
                    <a:pt x="2616" y="10430"/>
                  </a:lnTo>
                  <a:lnTo>
                    <a:pt x="5634" y="10430"/>
                  </a:lnTo>
                  <a:lnTo>
                    <a:pt x="5533" y="10295"/>
                  </a:lnTo>
                  <a:lnTo>
                    <a:pt x="5634" y="9021"/>
                  </a:lnTo>
                  <a:lnTo>
                    <a:pt x="6372" y="7680"/>
                  </a:lnTo>
                  <a:lnTo>
                    <a:pt x="7109" y="6841"/>
                  </a:lnTo>
                  <a:lnTo>
                    <a:pt x="7545" y="6338"/>
                  </a:lnTo>
                  <a:lnTo>
                    <a:pt x="8082" y="5232"/>
                  </a:lnTo>
                  <a:lnTo>
                    <a:pt x="8283" y="4058"/>
                  </a:lnTo>
                  <a:lnTo>
                    <a:pt x="8115" y="2952"/>
                  </a:lnTo>
                  <a:lnTo>
                    <a:pt x="7646" y="1912"/>
                  </a:lnTo>
                  <a:lnTo>
                    <a:pt x="6908" y="1007"/>
                  </a:lnTo>
                  <a:lnTo>
                    <a:pt x="5936" y="370"/>
                  </a:lnTo>
                  <a:lnTo>
                    <a:pt x="47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879294" y="3986617"/>
              <a:ext cx="127812" cy="22546"/>
            </a:xfrm>
            <a:custGeom>
              <a:avLst/>
              <a:gdLst/>
              <a:ahLst/>
              <a:cxnLst/>
              <a:rect l="l" t="t" r="r" b="b"/>
              <a:pathLst>
                <a:path w="4762" h="840" extrusionOk="0">
                  <a:moveTo>
                    <a:pt x="403" y="1"/>
                  </a:moveTo>
                  <a:lnTo>
                    <a:pt x="268" y="34"/>
                  </a:lnTo>
                  <a:lnTo>
                    <a:pt x="34" y="269"/>
                  </a:lnTo>
                  <a:lnTo>
                    <a:pt x="0" y="403"/>
                  </a:lnTo>
                  <a:lnTo>
                    <a:pt x="34" y="571"/>
                  </a:lnTo>
                  <a:lnTo>
                    <a:pt x="268" y="805"/>
                  </a:lnTo>
                  <a:lnTo>
                    <a:pt x="403" y="839"/>
                  </a:lnTo>
                  <a:lnTo>
                    <a:pt x="4360" y="839"/>
                  </a:lnTo>
                  <a:lnTo>
                    <a:pt x="4494" y="805"/>
                  </a:lnTo>
                  <a:lnTo>
                    <a:pt x="4728" y="571"/>
                  </a:lnTo>
                  <a:lnTo>
                    <a:pt x="4762" y="403"/>
                  </a:lnTo>
                  <a:lnTo>
                    <a:pt x="4728" y="269"/>
                  </a:lnTo>
                  <a:lnTo>
                    <a:pt x="4494" y="34"/>
                  </a:lnTo>
                  <a:lnTo>
                    <a:pt x="43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879294" y="4009136"/>
              <a:ext cx="127812" cy="21606"/>
            </a:xfrm>
            <a:custGeom>
              <a:avLst/>
              <a:gdLst/>
              <a:ahLst/>
              <a:cxnLst/>
              <a:rect l="l" t="t" r="r" b="b"/>
              <a:pathLst>
                <a:path w="4762" h="805" extrusionOk="0">
                  <a:moveTo>
                    <a:pt x="268" y="0"/>
                  </a:moveTo>
                  <a:lnTo>
                    <a:pt x="34" y="235"/>
                  </a:lnTo>
                  <a:lnTo>
                    <a:pt x="0" y="402"/>
                  </a:lnTo>
                  <a:lnTo>
                    <a:pt x="34" y="570"/>
                  </a:lnTo>
                  <a:lnTo>
                    <a:pt x="268" y="771"/>
                  </a:lnTo>
                  <a:lnTo>
                    <a:pt x="403" y="805"/>
                  </a:lnTo>
                  <a:lnTo>
                    <a:pt x="4360" y="805"/>
                  </a:lnTo>
                  <a:lnTo>
                    <a:pt x="4494" y="771"/>
                  </a:lnTo>
                  <a:lnTo>
                    <a:pt x="4728" y="570"/>
                  </a:lnTo>
                  <a:lnTo>
                    <a:pt x="4762" y="402"/>
                  </a:lnTo>
                  <a:lnTo>
                    <a:pt x="4728" y="235"/>
                  </a:lnTo>
                  <a:lnTo>
                    <a:pt x="44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879294" y="4030716"/>
              <a:ext cx="127812" cy="21633"/>
            </a:xfrm>
            <a:custGeom>
              <a:avLst/>
              <a:gdLst/>
              <a:ahLst/>
              <a:cxnLst/>
              <a:rect l="l" t="t" r="r" b="b"/>
              <a:pathLst>
                <a:path w="4762" h="806" extrusionOk="0">
                  <a:moveTo>
                    <a:pt x="268" y="1"/>
                  </a:moveTo>
                  <a:lnTo>
                    <a:pt x="34" y="236"/>
                  </a:lnTo>
                  <a:lnTo>
                    <a:pt x="0" y="403"/>
                  </a:lnTo>
                  <a:lnTo>
                    <a:pt x="34" y="571"/>
                  </a:lnTo>
                  <a:lnTo>
                    <a:pt x="268" y="772"/>
                  </a:lnTo>
                  <a:lnTo>
                    <a:pt x="403" y="806"/>
                  </a:lnTo>
                  <a:lnTo>
                    <a:pt x="4360" y="806"/>
                  </a:lnTo>
                  <a:lnTo>
                    <a:pt x="4494" y="772"/>
                  </a:lnTo>
                  <a:lnTo>
                    <a:pt x="4728" y="571"/>
                  </a:lnTo>
                  <a:lnTo>
                    <a:pt x="4762" y="403"/>
                  </a:lnTo>
                  <a:lnTo>
                    <a:pt x="4728" y="236"/>
                  </a:lnTo>
                  <a:lnTo>
                    <a:pt x="44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900873" y="3823723"/>
              <a:ext cx="78346" cy="45011"/>
            </a:xfrm>
            <a:custGeom>
              <a:avLst/>
              <a:gdLst/>
              <a:ahLst/>
              <a:cxnLst/>
              <a:rect l="l" t="t" r="r" b="b"/>
              <a:pathLst>
                <a:path w="2919" h="1677" fill="none" extrusionOk="0">
                  <a:moveTo>
                    <a:pt x="1" y="0"/>
                  </a:moveTo>
                  <a:lnTo>
                    <a:pt x="2918" y="0"/>
                  </a:lnTo>
                  <a:lnTo>
                    <a:pt x="1476" y="1677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0900" cap="flat" cmpd="sng">
              <a:solidFill>
                <a:schemeClr val="accent1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210478" y="1869715"/>
              <a:ext cx="165630" cy="318644"/>
            </a:xfrm>
            <a:custGeom>
              <a:avLst/>
              <a:gdLst/>
              <a:ahLst/>
              <a:cxnLst/>
              <a:rect l="l" t="t" r="r" b="b"/>
              <a:pathLst>
                <a:path w="6171" h="11872" extrusionOk="0">
                  <a:moveTo>
                    <a:pt x="2716" y="2381"/>
                  </a:moveTo>
                  <a:lnTo>
                    <a:pt x="2716" y="5030"/>
                  </a:lnTo>
                  <a:lnTo>
                    <a:pt x="2314" y="4930"/>
                  </a:lnTo>
                  <a:lnTo>
                    <a:pt x="1744" y="4728"/>
                  </a:lnTo>
                  <a:lnTo>
                    <a:pt x="1543" y="4561"/>
                  </a:lnTo>
                  <a:lnTo>
                    <a:pt x="1375" y="4393"/>
                  </a:lnTo>
                  <a:lnTo>
                    <a:pt x="1207" y="3991"/>
                  </a:lnTo>
                  <a:lnTo>
                    <a:pt x="1174" y="3722"/>
                  </a:lnTo>
                  <a:lnTo>
                    <a:pt x="1207" y="3454"/>
                  </a:lnTo>
                  <a:lnTo>
                    <a:pt x="1375" y="2985"/>
                  </a:lnTo>
                  <a:lnTo>
                    <a:pt x="1576" y="2817"/>
                  </a:lnTo>
                  <a:lnTo>
                    <a:pt x="1777" y="2649"/>
                  </a:lnTo>
                  <a:lnTo>
                    <a:pt x="2347" y="2448"/>
                  </a:lnTo>
                  <a:lnTo>
                    <a:pt x="2716" y="2381"/>
                  </a:lnTo>
                  <a:close/>
                  <a:moveTo>
                    <a:pt x="3353" y="6237"/>
                  </a:moveTo>
                  <a:lnTo>
                    <a:pt x="3756" y="6338"/>
                  </a:lnTo>
                  <a:lnTo>
                    <a:pt x="4359" y="6573"/>
                  </a:lnTo>
                  <a:lnTo>
                    <a:pt x="4594" y="6740"/>
                  </a:lnTo>
                  <a:lnTo>
                    <a:pt x="4762" y="6908"/>
                  </a:lnTo>
                  <a:lnTo>
                    <a:pt x="4963" y="7344"/>
                  </a:lnTo>
                  <a:lnTo>
                    <a:pt x="4963" y="7612"/>
                  </a:lnTo>
                  <a:lnTo>
                    <a:pt x="4963" y="7914"/>
                  </a:lnTo>
                  <a:lnTo>
                    <a:pt x="4762" y="8350"/>
                  </a:lnTo>
                  <a:lnTo>
                    <a:pt x="4561" y="8551"/>
                  </a:lnTo>
                  <a:lnTo>
                    <a:pt x="4326" y="8719"/>
                  </a:lnTo>
                  <a:lnTo>
                    <a:pt x="3722" y="8954"/>
                  </a:lnTo>
                  <a:lnTo>
                    <a:pt x="3353" y="9021"/>
                  </a:lnTo>
                  <a:lnTo>
                    <a:pt x="3353" y="6237"/>
                  </a:lnTo>
                  <a:close/>
                  <a:moveTo>
                    <a:pt x="2716" y="0"/>
                  </a:moveTo>
                  <a:lnTo>
                    <a:pt x="2716" y="1476"/>
                  </a:lnTo>
                  <a:lnTo>
                    <a:pt x="2079" y="1543"/>
                  </a:lnTo>
                  <a:lnTo>
                    <a:pt x="1073" y="1912"/>
                  </a:lnTo>
                  <a:lnTo>
                    <a:pt x="704" y="2180"/>
                  </a:lnTo>
                  <a:lnTo>
                    <a:pt x="369" y="2515"/>
                  </a:lnTo>
                  <a:lnTo>
                    <a:pt x="34" y="3320"/>
                  </a:lnTo>
                  <a:lnTo>
                    <a:pt x="0" y="3823"/>
                  </a:lnTo>
                  <a:lnTo>
                    <a:pt x="34" y="4292"/>
                  </a:lnTo>
                  <a:lnTo>
                    <a:pt x="335" y="5030"/>
                  </a:lnTo>
                  <a:lnTo>
                    <a:pt x="637" y="5332"/>
                  </a:lnTo>
                  <a:lnTo>
                    <a:pt x="1006" y="5600"/>
                  </a:lnTo>
                  <a:lnTo>
                    <a:pt x="2012" y="5969"/>
                  </a:lnTo>
                  <a:lnTo>
                    <a:pt x="2716" y="6103"/>
                  </a:lnTo>
                  <a:lnTo>
                    <a:pt x="2716" y="9021"/>
                  </a:lnTo>
                  <a:lnTo>
                    <a:pt x="2012" y="8987"/>
                  </a:lnTo>
                  <a:lnTo>
                    <a:pt x="1308" y="8819"/>
                  </a:lnTo>
                  <a:lnTo>
                    <a:pt x="671" y="8585"/>
                  </a:lnTo>
                  <a:lnTo>
                    <a:pt x="0" y="8216"/>
                  </a:lnTo>
                  <a:lnTo>
                    <a:pt x="0" y="9356"/>
                  </a:lnTo>
                  <a:lnTo>
                    <a:pt x="671" y="9624"/>
                  </a:lnTo>
                  <a:lnTo>
                    <a:pt x="1341" y="9792"/>
                  </a:lnTo>
                  <a:lnTo>
                    <a:pt x="2012" y="9893"/>
                  </a:lnTo>
                  <a:lnTo>
                    <a:pt x="2683" y="9926"/>
                  </a:lnTo>
                  <a:lnTo>
                    <a:pt x="2716" y="11871"/>
                  </a:lnTo>
                  <a:lnTo>
                    <a:pt x="3353" y="11871"/>
                  </a:lnTo>
                  <a:lnTo>
                    <a:pt x="3353" y="9926"/>
                  </a:lnTo>
                  <a:lnTo>
                    <a:pt x="3990" y="9859"/>
                  </a:lnTo>
                  <a:lnTo>
                    <a:pt x="5030" y="9490"/>
                  </a:lnTo>
                  <a:lnTo>
                    <a:pt x="5432" y="9222"/>
                  </a:lnTo>
                  <a:lnTo>
                    <a:pt x="5768" y="8887"/>
                  </a:lnTo>
                  <a:lnTo>
                    <a:pt x="6137" y="8015"/>
                  </a:lnTo>
                  <a:lnTo>
                    <a:pt x="6170" y="7512"/>
                  </a:lnTo>
                  <a:lnTo>
                    <a:pt x="6137" y="7009"/>
                  </a:lnTo>
                  <a:lnTo>
                    <a:pt x="5801" y="6237"/>
                  </a:lnTo>
                  <a:lnTo>
                    <a:pt x="5466" y="5936"/>
                  </a:lnTo>
                  <a:lnTo>
                    <a:pt x="5097" y="5667"/>
                  </a:lnTo>
                  <a:lnTo>
                    <a:pt x="4024" y="5265"/>
                  </a:lnTo>
                  <a:lnTo>
                    <a:pt x="3353" y="5131"/>
                  </a:lnTo>
                  <a:lnTo>
                    <a:pt x="3353" y="2415"/>
                  </a:lnTo>
                  <a:lnTo>
                    <a:pt x="3923" y="2448"/>
                  </a:lnTo>
                  <a:lnTo>
                    <a:pt x="4493" y="2582"/>
                  </a:lnTo>
                  <a:lnTo>
                    <a:pt x="5030" y="2750"/>
                  </a:lnTo>
                  <a:lnTo>
                    <a:pt x="5567" y="2985"/>
                  </a:lnTo>
                  <a:lnTo>
                    <a:pt x="5567" y="1878"/>
                  </a:lnTo>
                  <a:lnTo>
                    <a:pt x="5030" y="1710"/>
                  </a:lnTo>
                  <a:lnTo>
                    <a:pt x="4493" y="1610"/>
                  </a:lnTo>
                  <a:lnTo>
                    <a:pt x="3923" y="1509"/>
                  </a:lnTo>
                  <a:lnTo>
                    <a:pt x="3353" y="1476"/>
                  </a:lnTo>
                  <a:lnTo>
                    <a:pt x="33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011619" y="3275588"/>
              <a:ext cx="32450" cy="110715"/>
            </a:xfrm>
            <a:custGeom>
              <a:avLst/>
              <a:gdLst/>
              <a:ahLst/>
              <a:cxnLst/>
              <a:rect l="l" t="t" r="r" b="b"/>
              <a:pathLst>
                <a:path w="1209" h="4125" extrusionOk="0">
                  <a:moveTo>
                    <a:pt x="1" y="0"/>
                  </a:moveTo>
                  <a:lnTo>
                    <a:pt x="1" y="4125"/>
                  </a:lnTo>
                  <a:lnTo>
                    <a:pt x="1208" y="4125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071929" y="3323284"/>
              <a:ext cx="32423" cy="63020"/>
            </a:xfrm>
            <a:custGeom>
              <a:avLst/>
              <a:gdLst/>
              <a:ahLst/>
              <a:cxnLst/>
              <a:rect l="l" t="t" r="r" b="b"/>
              <a:pathLst>
                <a:path w="1208" h="2348" extrusionOk="0">
                  <a:moveTo>
                    <a:pt x="1" y="1"/>
                  </a:moveTo>
                  <a:lnTo>
                    <a:pt x="1" y="2348"/>
                  </a:lnTo>
                  <a:lnTo>
                    <a:pt x="1208" y="2348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132240" y="3204488"/>
              <a:ext cx="32423" cy="181814"/>
            </a:xfrm>
            <a:custGeom>
              <a:avLst/>
              <a:gdLst/>
              <a:ahLst/>
              <a:cxnLst/>
              <a:rect l="l" t="t" r="r" b="b"/>
              <a:pathLst>
                <a:path w="1208" h="6774" extrusionOk="0">
                  <a:moveTo>
                    <a:pt x="0" y="0"/>
                  </a:moveTo>
                  <a:lnTo>
                    <a:pt x="0" y="6774"/>
                  </a:lnTo>
                  <a:lnTo>
                    <a:pt x="1208" y="6774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495875" y="2551864"/>
              <a:ext cx="344733" cy="122417"/>
            </a:xfrm>
            <a:custGeom>
              <a:avLst/>
              <a:gdLst/>
              <a:ahLst/>
              <a:cxnLst/>
              <a:rect l="l" t="t" r="r" b="b"/>
              <a:pathLst>
                <a:path w="12844" h="4561" extrusionOk="0">
                  <a:moveTo>
                    <a:pt x="4092" y="0"/>
                  </a:moveTo>
                  <a:lnTo>
                    <a:pt x="3689" y="302"/>
                  </a:lnTo>
                  <a:lnTo>
                    <a:pt x="3455" y="503"/>
                  </a:lnTo>
                  <a:lnTo>
                    <a:pt x="2784" y="772"/>
                  </a:lnTo>
                  <a:lnTo>
                    <a:pt x="2013" y="839"/>
                  </a:lnTo>
                  <a:lnTo>
                    <a:pt x="1141" y="705"/>
                  </a:lnTo>
                  <a:lnTo>
                    <a:pt x="671" y="570"/>
                  </a:lnTo>
                  <a:lnTo>
                    <a:pt x="604" y="570"/>
                  </a:lnTo>
                  <a:lnTo>
                    <a:pt x="202" y="772"/>
                  </a:lnTo>
                  <a:lnTo>
                    <a:pt x="1" y="1107"/>
                  </a:lnTo>
                  <a:lnTo>
                    <a:pt x="1" y="1342"/>
                  </a:lnTo>
                  <a:lnTo>
                    <a:pt x="101" y="2717"/>
                  </a:lnTo>
                  <a:lnTo>
                    <a:pt x="303" y="4259"/>
                  </a:lnTo>
                  <a:lnTo>
                    <a:pt x="336" y="4527"/>
                  </a:lnTo>
                  <a:lnTo>
                    <a:pt x="336" y="4561"/>
                  </a:lnTo>
                  <a:lnTo>
                    <a:pt x="3052" y="4561"/>
                  </a:lnTo>
                  <a:lnTo>
                    <a:pt x="6875" y="4494"/>
                  </a:lnTo>
                  <a:lnTo>
                    <a:pt x="7747" y="4460"/>
                  </a:lnTo>
                  <a:lnTo>
                    <a:pt x="9491" y="4226"/>
                  </a:lnTo>
                  <a:lnTo>
                    <a:pt x="10228" y="3924"/>
                  </a:lnTo>
                  <a:lnTo>
                    <a:pt x="11972" y="2985"/>
                  </a:lnTo>
                  <a:lnTo>
                    <a:pt x="12844" y="2482"/>
                  </a:lnTo>
                  <a:lnTo>
                    <a:pt x="12743" y="2281"/>
                  </a:lnTo>
                  <a:lnTo>
                    <a:pt x="11939" y="1476"/>
                  </a:lnTo>
                  <a:lnTo>
                    <a:pt x="10966" y="1275"/>
                  </a:lnTo>
                  <a:lnTo>
                    <a:pt x="10295" y="1409"/>
                  </a:lnTo>
                  <a:lnTo>
                    <a:pt x="8250" y="1979"/>
                  </a:lnTo>
                  <a:lnTo>
                    <a:pt x="8082" y="2012"/>
                  </a:lnTo>
                  <a:lnTo>
                    <a:pt x="4494" y="134"/>
                  </a:lnTo>
                  <a:lnTo>
                    <a:pt x="4461" y="101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563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503981" y="2612174"/>
              <a:ext cx="343847" cy="88223"/>
            </a:xfrm>
            <a:custGeom>
              <a:avLst/>
              <a:gdLst/>
              <a:ahLst/>
              <a:cxnLst/>
              <a:rect l="l" t="t" r="r" b="b"/>
              <a:pathLst>
                <a:path w="12811" h="3287" extrusionOk="0">
                  <a:moveTo>
                    <a:pt x="12576" y="0"/>
                  </a:moveTo>
                  <a:lnTo>
                    <a:pt x="12441" y="34"/>
                  </a:lnTo>
                  <a:lnTo>
                    <a:pt x="12140" y="235"/>
                  </a:lnTo>
                  <a:lnTo>
                    <a:pt x="10362" y="1107"/>
                  </a:lnTo>
                  <a:lnTo>
                    <a:pt x="8987" y="1643"/>
                  </a:lnTo>
                  <a:lnTo>
                    <a:pt x="8384" y="1777"/>
                  </a:lnTo>
                  <a:lnTo>
                    <a:pt x="6540" y="1979"/>
                  </a:lnTo>
                  <a:lnTo>
                    <a:pt x="839" y="2113"/>
                  </a:lnTo>
                  <a:lnTo>
                    <a:pt x="1" y="2113"/>
                  </a:lnTo>
                  <a:lnTo>
                    <a:pt x="101" y="3286"/>
                  </a:lnTo>
                  <a:lnTo>
                    <a:pt x="4293" y="3219"/>
                  </a:lnTo>
                  <a:lnTo>
                    <a:pt x="4393" y="2414"/>
                  </a:lnTo>
                  <a:lnTo>
                    <a:pt x="4796" y="2414"/>
                  </a:lnTo>
                  <a:lnTo>
                    <a:pt x="7847" y="2280"/>
                  </a:lnTo>
                  <a:lnTo>
                    <a:pt x="9155" y="2046"/>
                  </a:lnTo>
                  <a:lnTo>
                    <a:pt x="10329" y="1677"/>
                  </a:lnTo>
                  <a:lnTo>
                    <a:pt x="12475" y="537"/>
                  </a:lnTo>
                  <a:lnTo>
                    <a:pt x="12777" y="369"/>
                  </a:lnTo>
                  <a:lnTo>
                    <a:pt x="12810" y="268"/>
                  </a:lnTo>
                  <a:lnTo>
                    <a:pt x="12777" y="34"/>
                  </a:lnTo>
                  <a:lnTo>
                    <a:pt x="12576" y="0"/>
                  </a:lnTo>
                  <a:close/>
                </a:path>
              </a:pathLst>
            </a:custGeom>
            <a:solidFill>
              <a:srgbClr val="181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857687" y="3084780"/>
              <a:ext cx="90934" cy="107118"/>
            </a:xfrm>
            <a:custGeom>
              <a:avLst/>
              <a:gdLst/>
              <a:ahLst/>
              <a:cxnLst/>
              <a:rect l="l" t="t" r="r" b="b"/>
              <a:pathLst>
                <a:path w="3388" h="3991" extrusionOk="0">
                  <a:moveTo>
                    <a:pt x="67" y="0"/>
                  </a:moveTo>
                  <a:lnTo>
                    <a:pt x="0" y="1308"/>
                  </a:lnTo>
                  <a:lnTo>
                    <a:pt x="101" y="2750"/>
                  </a:lnTo>
                  <a:lnTo>
                    <a:pt x="503" y="3018"/>
                  </a:lnTo>
                  <a:lnTo>
                    <a:pt x="2046" y="3823"/>
                  </a:lnTo>
                  <a:lnTo>
                    <a:pt x="2817" y="3991"/>
                  </a:lnTo>
                  <a:lnTo>
                    <a:pt x="3253" y="3924"/>
                  </a:lnTo>
                  <a:lnTo>
                    <a:pt x="3387" y="3790"/>
                  </a:lnTo>
                  <a:lnTo>
                    <a:pt x="3354" y="101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1827974" y="3158564"/>
              <a:ext cx="340251" cy="146734"/>
            </a:xfrm>
            <a:custGeom>
              <a:avLst/>
              <a:gdLst/>
              <a:ahLst/>
              <a:cxnLst/>
              <a:rect l="l" t="t" r="r" b="b"/>
              <a:pathLst>
                <a:path w="12677" h="5467" extrusionOk="0">
                  <a:moveTo>
                    <a:pt x="1107" y="1"/>
                  </a:moveTo>
                  <a:lnTo>
                    <a:pt x="671" y="135"/>
                  </a:lnTo>
                  <a:lnTo>
                    <a:pt x="437" y="403"/>
                  </a:lnTo>
                  <a:lnTo>
                    <a:pt x="370" y="605"/>
                  </a:lnTo>
                  <a:lnTo>
                    <a:pt x="202" y="1979"/>
                  </a:lnTo>
                  <a:lnTo>
                    <a:pt x="34" y="3556"/>
                  </a:lnTo>
                  <a:lnTo>
                    <a:pt x="1" y="3790"/>
                  </a:lnTo>
                  <a:lnTo>
                    <a:pt x="1" y="3857"/>
                  </a:lnTo>
                  <a:lnTo>
                    <a:pt x="2683" y="4427"/>
                  </a:lnTo>
                  <a:lnTo>
                    <a:pt x="6439" y="5165"/>
                  </a:lnTo>
                  <a:lnTo>
                    <a:pt x="7278" y="5299"/>
                  </a:lnTo>
                  <a:lnTo>
                    <a:pt x="9021" y="5467"/>
                  </a:lnTo>
                  <a:lnTo>
                    <a:pt x="9793" y="5333"/>
                  </a:lnTo>
                  <a:lnTo>
                    <a:pt x="11704" y="4763"/>
                  </a:lnTo>
                  <a:lnTo>
                    <a:pt x="12676" y="4461"/>
                  </a:lnTo>
                  <a:lnTo>
                    <a:pt x="12643" y="4260"/>
                  </a:lnTo>
                  <a:lnTo>
                    <a:pt x="12006" y="3321"/>
                  </a:lnTo>
                  <a:lnTo>
                    <a:pt x="11100" y="2885"/>
                  </a:lnTo>
                  <a:lnTo>
                    <a:pt x="10430" y="2885"/>
                  </a:lnTo>
                  <a:lnTo>
                    <a:pt x="8284" y="3019"/>
                  </a:lnTo>
                  <a:lnTo>
                    <a:pt x="8116" y="2985"/>
                  </a:lnTo>
                  <a:lnTo>
                    <a:pt x="4997" y="403"/>
                  </a:lnTo>
                  <a:lnTo>
                    <a:pt x="4997" y="370"/>
                  </a:lnTo>
                  <a:lnTo>
                    <a:pt x="4628" y="202"/>
                  </a:lnTo>
                  <a:lnTo>
                    <a:pt x="4192" y="403"/>
                  </a:lnTo>
                  <a:lnTo>
                    <a:pt x="3924" y="538"/>
                  </a:lnTo>
                  <a:lnTo>
                    <a:pt x="3220" y="672"/>
                  </a:lnTo>
                  <a:lnTo>
                    <a:pt x="2415" y="571"/>
                  </a:lnTo>
                  <a:lnTo>
                    <a:pt x="1610" y="269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563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1824378" y="3255780"/>
              <a:ext cx="351040" cy="54029"/>
            </a:xfrm>
            <a:custGeom>
              <a:avLst/>
              <a:gdLst/>
              <a:ahLst/>
              <a:cxnLst/>
              <a:rect l="l" t="t" r="r" b="b"/>
              <a:pathLst>
                <a:path w="13079" h="2013" extrusionOk="0">
                  <a:moveTo>
                    <a:pt x="168" y="1"/>
                  </a:moveTo>
                  <a:lnTo>
                    <a:pt x="1" y="1174"/>
                  </a:lnTo>
                  <a:lnTo>
                    <a:pt x="4125" y="2013"/>
                  </a:lnTo>
                  <a:lnTo>
                    <a:pt x="4393" y="1241"/>
                  </a:lnTo>
                  <a:lnTo>
                    <a:pt x="4796" y="1342"/>
                  </a:lnTo>
                  <a:lnTo>
                    <a:pt x="7780" y="1845"/>
                  </a:lnTo>
                  <a:lnTo>
                    <a:pt x="9122" y="1912"/>
                  </a:lnTo>
                  <a:lnTo>
                    <a:pt x="10329" y="1778"/>
                  </a:lnTo>
                  <a:lnTo>
                    <a:pt x="12710" y="1141"/>
                  </a:lnTo>
                  <a:lnTo>
                    <a:pt x="13012" y="1040"/>
                  </a:lnTo>
                  <a:lnTo>
                    <a:pt x="13079" y="940"/>
                  </a:lnTo>
                  <a:lnTo>
                    <a:pt x="13079" y="738"/>
                  </a:lnTo>
                  <a:lnTo>
                    <a:pt x="12911" y="604"/>
                  </a:lnTo>
                  <a:lnTo>
                    <a:pt x="12743" y="638"/>
                  </a:lnTo>
                  <a:lnTo>
                    <a:pt x="12408" y="738"/>
                  </a:lnTo>
                  <a:lnTo>
                    <a:pt x="10497" y="1241"/>
                  </a:lnTo>
                  <a:lnTo>
                    <a:pt x="9055" y="1476"/>
                  </a:lnTo>
                  <a:lnTo>
                    <a:pt x="8418" y="1476"/>
                  </a:lnTo>
                  <a:lnTo>
                    <a:pt x="6573" y="1275"/>
                  </a:lnTo>
                  <a:lnTo>
                    <a:pt x="1007" y="202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181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1780279" y="1856214"/>
              <a:ext cx="243949" cy="1252864"/>
            </a:xfrm>
            <a:custGeom>
              <a:avLst/>
              <a:gdLst/>
              <a:ahLst/>
              <a:cxnLst/>
              <a:rect l="l" t="t" r="r" b="b"/>
              <a:pathLst>
                <a:path w="9089" h="46679" extrusionOk="0">
                  <a:moveTo>
                    <a:pt x="7277" y="0"/>
                  </a:moveTo>
                  <a:lnTo>
                    <a:pt x="6104" y="503"/>
                  </a:lnTo>
                  <a:lnTo>
                    <a:pt x="4695" y="1442"/>
                  </a:lnTo>
                  <a:lnTo>
                    <a:pt x="973" y="4628"/>
                  </a:lnTo>
                  <a:lnTo>
                    <a:pt x="0" y="5600"/>
                  </a:lnTo>
                  <a:lnTo>
                    <a:pt x="2113" y="24681"/>
                  </a:lnTo>
                  <a:lnTo>
                    <a:pt x="2314" y="46679"/>
                  </a:lnTo>
                  <a:lnTo>
                    <a:pt x="7143" y="46679"/>
                  </a:lnTo>
                  <a:lnTo>
                    <a:pt x="7311" y="45203"/>
                  </a:lnTo>
                  <a:lnTo>
                    <a:pt x="8250" y="36082"/>
                  </a:lnTo>
                  <a:lnTo>
                    <a:pt x="8820" y="28235"/>
                  </a:lnTo>
                  <a:lnTo>
                    <a:pt x="8987" y="24144"/>
                  </a:lnTo>
                  <a:lnTo>
                    <a:pt x="9088" y="20254"/>
                  </a:lnTo>
                  <a:lnTo>
                    <a:pt x="8920" y="12508"/>
                  </a:lnTo>
                  <a:lnTo>
                    <a:pt x="8384" y="3052"/>
                  </a:lnTo>
                  <a:lnTo>
                    <a:pt x="8149" y="671"/>
                  </a:lnTo>
                  <a:lnTo>
                    <a:pt x="8116" y="436"/>
                  </a:lnTo>
                  <a:lnTo>
                    <a:pt x="7881" y="101"/>
                  </a:lnTo>
                  <a:lnTo>
                    <a:pt x="72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1869389" y="1216259"/>
              <a:ext cx="119733" cy="114338"/>
            </a:xfrm>
            <a:custGeom>
              <a:avLst/>
              <a:gdLst/>
              <a:ahLst/>
              <a:cxnLst/>
              <a:rect l="l" t="t" r="r" b="b"/>
              <a:pathLst>
                <a:path w="4461" h="4260" extrusionOk="0">
                  <a:moveTo>
                    <a:pt x="3219" y="1"/>
                  </a:moveTo>
                  <a:lnTo>
                    <a:pt x="0" y="135"/>
                  </a:lnTo>
                  <a:lnTo>
                    <a:pt x="67" y="1208"/>
                  </a:lnTo>
                  <a:lnTo>
                    <a:pt x="134" y="2214"/>
                  </a:lnTo>
                  <a:lnTo>
                    <a:pt x="269" y="3958"/>
                  </a:lnTo>
                  <a:lnTo>
                    <a:pt x="503" y="4126"/>
                  </a:lnTo>
                  <a:lnTo>
                    <a:pt x="1073" y="4260"/>
                  </a:lnTo>
                  <a:lnTo>
                    <a:pt x="2113" y="4159"/>
                  </a:lnTo>
                  <a:lnTo>
                    <a:pt x="4091" y="3388"/>
                  </a:lnTo>
                  <a:lnTo>
                    <a:pt x="4460" y="3153"/>
                  </a:lnTo>
                  <a:lnTo>
                    <a:pt x="3555" y="906"/>
                  </a:lnTo>
                  <a:lnTo>
                    <a:pt x="3354" y="437"/>
                  </a:lnTo>
                  <a:lnTo>
                    <a:pt x="3219" y="1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1705582" y="1294579"/>
              <a:ext cx="407726" cy="670544"/>
            </a:xfrm>
            <a:custGeom>
              <a:avLst/>
              <a:gdLst/>
              <a:ahLst/>
              <a:cxnLst/>
              <a:rect l="l" t="t" r="r" b="b"/>
              <a:pathLst>
                <a:path w="15191" h="24983" extrusionOk="0">
                  <a:moveTo>
                    <a:pt x="12206" y="0"/>
                  </a:moveTo>
                  <a:lnTo>
                    <a:pt x="11536" y="34"/>
                  </a:lnTo>
                  <a:lnTo>
                    <a:pt x="10832" y="235"/>
                  </a:lnTo>
                  <a:lnTo>
                    <a:pt x="9926" y="671"/>
                  </a:lnTo>
                  <a:lnTo>
                    <a:pt x="8484" y="1141"/>
                  </a:lnTo>
                  <a:lnTo>
                    <a:pt x="6841" y="1308"/>
                  </a:lnTo>
                  <a:lnTo>
                    <a:pt x="5869" y="1275"/>
                  </a:lnTo>
                  <a:lnTo>
                    <a:pt x="5366" y="1543"/>
                  </a:lnTo>
                  <a:lnTo>
                    <a:pt x="3521" y="2348"/>
                  </a:lnTo>
                  <a:lnTo>
                    <a:pt x="1979" y="3320"/>
                  </a:lnTo>
                  <a:lnTo>
                    <a:pt x="1073" y="4192"/>
                  </a:lnTo>
                  <a:lnTo>
                    <a:pt x="369" y="5232"/>
                  </a:lnTo>
                  <a:lnTo>
                    <a:pt x="0" y="6506"/>
                  </a:lnTo>
                  <a:lnTo>
                    <a:pt x="0" y="7277"/>
                  </a:lnTo>
                  <a:lnTo>
                    <a:pt x="67" y="8149"/>
                  </a:lnTo>
                  <a:lnTo>
                    <a:pt x="403" y="9759"/>
                  </a:lnTo>
                  <a:lnTo>
                    <a:pt x="1274" y="11972"/>
                  </a:lnTo>
                  <a:lnTo>
                    <a:pt x="2683" y="14688"/>
                  </a:lnTo>
                  <a:lnTo>
                    <a:pt x="3521" y="16767"/>
                  </a:lnTo>
                  <a:lnTo>
                    <a:pt x="3823" y="18243"/>
                  </a:lnTo>
                  <a:lnTo>
                    <a:pt x="3857" y="19047"/>
                  </a:lnTo>
                  <a:lnTo>
                    <a:pt x="3655" y="22702"/>
                  </a:lnTo>
                  <a:lnTo>
                    <a:pt x="3421" y="24614"/>
                  </a:lnTo>
                  <a:lnTo>
                    <a:pt x="3756" y="24714"/>
                  </a:lnTo>
                  <a:lnTo>
                    <a:pt x="5734" y="24983"/>
                  </a:lnTo>
                  <a:lnTo>
                    <a:pt x="7545" y="24983"/>
                  </a:lnTo>
                  <a:lnTo>
                    <a:pt x="9457" y="24614"/>
                  </a:lnTo>
                  <a:lnTo>
                    <a:pt x="10865" y="23943"/>
                  </a:lnTo>
                  <a:lnTo>
                    <a:pt x="11737" y="23340"/>
                  </a:lnTo>
                  <a:lnTo>
                    <a:pt x="12508" y="22501"/>
                  </a:lnTo>
                  <a:lnTo>
                    <a:pt x="13179" y="21495"/>
                  </a:lnTo>
                  <a:lnTo>
                    <a:pt x="13682" y="20221"/>
                  </a:lnTo>
                  <a:lnTo>
                    <a:pt x="14017" y="18712"/>
                  </a:lnTo>
                  <a:lnTo>
                    <a:pt x="14118" y="17840"/>
                  </a:lnTo>
                  <a:lnTo>
                    <a:pt x="14285" y="16398"/>
                  </a:lnTo>
                  <a:lnTo>
                    <a:pt x="14923" y="12307"/>
                  </a:lnTo>
                  <a:lnTo>
                    <a:pt x="15191" y="8786"/>
                  </a:lnTo>
                  <a:lnTo>
                    <a:pt x="15124" y="6405"/>
                  </a:lnTo>
                  <a:lnTo>
                    <a:pt x="14755" y="4125"/>
                  </a:lnTo>
                  <a:lnTo>
                    <a:pt x="13950" y="2046"/>
                  </a:lnTo>
                  <a:lnTo>
                    <a:pt x="13347" y="1107"/>
                  </a:lnTo>
                  <a:lnTo>
                    <a:pt x="13112" y="805"/>
                  </a:lnTo>
                  <a:lnTo>
                    <a:pt x="12575" y="235"/>
                  </a:lnTo>
                  <a:lnTo>
                    <a:pt x="122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1863082" y="1300887"/>
              <a:ext cx="174648" cy="337540"/>
            </a:xfrm>
            <a:custGeom>
              <a:avLst/>
              <a:gdLst/>
              <a:ahLst/>
              <a:cxnLst/>
              <a:rect l="l" t="t" r="r" b="b"/>
              <a:pathLst>
                <a:path w="6507" h="12576" extrusionOk="0">
                  <a:moveTo>
                    <a:pt x="4964" y="0"/>
                  </a:moveTo>
                  <a:lnTo>
                    <a:pt x="4729" y="101"/>
                  </a:lnTo>
                  <a:lnTo>
                    <a:pt x="3522" y="470"/>
                  </a:lnTo>
                  <a:lnTo>
                    <a:pt x="2147" y="771"/>
                  </a:lnTo>
                  <a:lnTo>
                    <a:pt x="1" y="1040"/>
                  </a:lnTo>
                  <a:lnTo>
                    <a:pt x="336" y="1509"/>
                  </a:lnTo>
                  <a:lnTo>
                    <a:pt x="3052" y="5734"/>
                  </a:lnTo>
                  <a:lnTo>
                    <a:pt x="4528" y="8451"/>
                  </a:lnTo>
                  <a:lnTo>
                    <a:pt x="5064" y="9591"/>
                  </a:lnTo>
                  <a:lnTo>
                    <a:pt x="5835" y="11670"/>
                  </a:lnTo>
                  <a:lnTo>
                    <a:pt x="6003" y="12575"/>
                  </a:lnTo>
                  <a:lnTo>
                    <a:pt x="6070" y="12307"/>
                  </a:lnTo>
                  <a:lnTo>
                    <a:pt x="6372" y="10496"/>
                  </a:lnTo>
                  <a:lnTo>
                    <a:pt x="6506" y="8652"/>
                  </a:lnTo>
                  <a:lnTo>
                    <a:pt x="6473" y="7545"/>
                  </a:lnTo>
                  <a:lnTo>
                    <a:pt x="6405" y="5902"/>
                  </a:lnTo>
                  <a:lnTo>
                    <a:pt x="5902" y="3119"/>
                  </a:lnTo>
                  <a:lnTo>
                    <a:pt x="5332" y="1073"/>
                  </a:lnTo>
                  <a:lnTo>
                    <a:pt x="49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1937779" y="1313475"/>
              <a:ext cx="99952" cy="324952"/>
            </a:xfrm>
            <a:custGeom>
              <a:avLst/>
              <a:gdLst/>
              <a:ahLst/>
              <a:cxnLst/>
              <a:rect l="l" t="t" r="r" b="b"/>
              <a:pathLst>
                <a:path w="3724" h="12107" extrusionOk="0">
                  <a:moveTo>
                    <a:pt x="739" y="1"/>
                  </a:moveTo>
                  <a:lnTo>
                    <a:pt x="303" y="940"/>
                  </a:lnTo>
                  <a:lnTo>
                    <a:pt x="1" y="1107"/>
                  </a:lnTo>
                  <a:lnTo>
                    <a:pt x="1376" y="2147"/>
                  </a:lnTo>
                  <a:lnTo>
                    <a:pt x="1745" y="7982"/>
                  </a:lnTo>
                  <a:lnTo>
                    <a:pt x="2281" y="9122"/>
                  </a:lnTo>
                  <a:lnTo>
                    <a:pt x="3052" y="11201"/>
                  </a:lnTo>
                  <a:lnTo>
                    <a:pt x="3220" y="12106"/>
                  </a:lnTo>
                  <a:lnTo>
                    <a:pt x="3287" y="11838"/>
                  </a:lnTo>
                  <a:lnTo>
                    <a:pt x="3589" y="10027"/>
                  </a:lnTo>
                  <a:lnTo>
                    <a:pt x="3723" y="8183"/>
                  </a:lnTo>
                  <a:lnTo>
                    <a:pt x="3690" y="7076"/>
                  </a:lnTo>
                  <a:lnTo>
                    <a:pt x="2013" y="2080"/>
                  </a:lnTo>
                  <a:lnTo>
                    <a:pt x="2147" y="470"/>
                  </a:lnTo>
                  <a:lnTo>
                    <a:pt x="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1860371" y="1291868"/>
              <a:ext cx="97241" cy="73837"/>
            </a:xfrm>
            <a:custGeom>
              <a:avLst/>
              <a:gdLst/>
              <a:ahLst/>
              <a:cxnLst/>
              <a:rect l="l" t="t" r="r" b="b"/>
              <a:pathLst>
                <a:path w="3623" h="2751" extrusionOk="0">
                  <a:moveTo>
                    <a:pt x="269" y="1"/>
                  </a:moveTo>
                  <a:lnTo>
                    <a:pt x="1" y="1376"/>
                  </a:lnTo>
                  <a:lnTo>
                    <a:pt x="537" y="1845"/>
                  </a:lnTo>
                  <a:lnTo>
                    <a:pt x="1611" y="2415"/>
                  </a:lnTo>
                  <a:lnTo>
                    <a:pt x="3019" y="2751"/>
                  </a:lnTo>
                  <a:lnTo>
                    <a:pt x="3254" y="2751"/>
                  </a:lnTo>
                  <a:lnTo>
                    <a:pt x="3623" y="806"/>
                  </a:lnTo>
                  <a:lnTo>
                    <a:pt x="3086" y="806"/>
                  </a:lnTo>
                  <a:lnTo>
                    <a:pt x="1946" y="604"/>
                  </a:lnTo>
                  <a:lnTo>
                    <a:pt x="504" y="10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1957588" y="1277482"/>
              <a:ext cx="47722" cy="63020"/>
            </a:xfrm>
            <a:custGeom>
              <a:avLst/>
              <a:gdLst/>
              <a:ahLst/>
              <a:cxnLst/>
              <a:rect l="l" t="t" r="r" b="b"/>
              <a:pathLst>
                <a:path w="1778" h="2348" extrusionOk="0">
                  <a:moveTo>
                    <a:pt x="1007" y="0"/>
                  </a:moveTo>
                  <a:lnTo>
                    <a:pt x="973" y="235"/>
                  </a:lnTo>
                  <a:lnTo>
                    <a:pt x="671" y="704"/>
                  </a:lnTo>
                  <a:lnTo>
                    <a:pt x="101" y="1241"/>
                  </a:lnTo>
                  <a:lnTo>
                    <a:pt x="1" y="1342"/>
                  </a:lnTo>
                  <a:lnTo>
                    <a:pt x="1577" y="2348"/>
                  </a:lnTo>
                  <a:lnTo>
                    <a:pt x="1778" y="1744"/>
                  </a:lnTo>
                  <a:lnTo>
                    <a:pt x="1744" y="839"/>
                  </a:lnTo>
                  <a:lnTo>
                    <a:pt x="1744" y="738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1796491" y="1594306"/>
              <a:ext cx="52231" cy="369023"/>
            </a:xfrm>
            <a:custGeom>
              <a:avLst/>
              <a:gdLst/>
              <a:ahLst/>
              <a:cxnLst/>
              <a:rect l="l" t="t" r="r" b="b"/>
              <a:pathLst>
                <a:path w="1946" h="13749" extrusionOk="0">
                  <a:moveTo>
                    <a:pt x="1744" y="0"/>
                  </a:moveTo>
                  <a:lnTo>
                    <a:pt x="0" y="5064"/>
                  </a:lnTo>
                  <a:lnTo>
                    <a:pt x="235" y="6673"/>
                  </a:lnTo>
                  <a:lnTo>
                    <a:pt x="402" y="9691"/>
                  </a:lnTo>
                  <a:lnTo>
                    <a:pt x="201" y="13112"/>
                  </a:lnTo>
                  <a:lnTo>
                    <a:pt x="134" y="13648"/>
                  </a:lnTo>
                  <a:lnTo>
                    <a:pt x="973" y="13749"/>
                  </a:lnTo>
                  <a:lnTo>
                    <a:pt x="1241" y="12541"/>
                  </a:lnTo>
                  <a:lnTo>
                    <a:pt x="1844" y="8249"/>
                  </a:lnTo>
                  <a:lnTo>
                    <a:pt x="1945" y="7042"/>
                  </a:lnTo>
                  <a:lnTo>
                    <a:pt x="1945" y="4292"/>
                  </a:lnTo>
                  <a:lnTo>
                    <a:pt x="1811" y="671"/>
                  </a:lnTo>
                  <a:lnTo>
                    <a:pt x="17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1871188" y="1226163"/>
              <a:ext cx="94530" cy="55827"/>
            </a:xfrm>
            <a:custGeom>
              <a:avLst/>
              <a:gdLst/>
              <a:ahLst/>
              <a:cxnLst/>
              <a:rect l="l" t="t" r="r" b="b"/>
              <a:pathLst>
                <a:path w="3522" h="2080" extrusionOk="0">
                  <a:moveTo>
                    <a:pt x="3387" y="1"/>
                  </a:moveTo>
                  <a:lnTo>
                    <a:pt x="3287" y="68"/>
                  </a:lnTo>
                  <a:lnTo>
                    <a:pt x="2683" y="303"/>
                  </a:lnTo>
                  <a:lnTo>
                    <a:pt x="1107" y="806"/>
                  </a:lnTo>
                  <a:lnTo>
                    <a:pt x="235" y="940"/>
                  </a:lnTo>
                  <a:lnTo>
                    <a:pt x="0" y="839"/>
                  </a:lnTo>
                  <a:lnTo>
                    <a:pt x="67" y="1845"/>
                  </a:lnTo>
                  <a:lnTo>
                    <a:pt x="604" y="1979"/>
                  </a:lnTo>
                  <a:lnTo>
                    <a:pt x="1878" y="2080"/>
                  </a:lnTo>
                  <a:lnTo>
                    <a:pt x="2448" y="1912"/>
                  </a:lnTo>
                  <a:lnTo>
                    <a:pt x="2851" y="1711"/>
                  </a:lnTo>
                  <a:lnTo>
                    <a:pt x="3320" y="1242"/>
                  </a:lnTo>
                  <a:lnTo>
                    <a:pt x="3521" y="672"/>
                  </a:lnTo>
                  <a:lnTo>
                    <a:pt x="3521" y="571"/>
                  </a:lnTo>
                  <a:lnTo>
                    <a:pt x="3488" y="537"/>
                  </a:lnTo>
                  <a:lnTo>
                    <a:pt x="3421" y="1"/>
                  </a:lnTo>
                  <a:close/>
                </a:path>
              </a:pathLst>
            </a:custGeom>
            <a:solidFill>
              <a:srgbClr val="FFCB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1782990" y="976869"/>
              <a:ext cx="228623" cy="288933"/>
            </a:xfrm>
            <a:custGeom>
              <a:avLst/>
              <a:gdLst/>
              <a:ahLst/>
              <a:cxnLst/>
              <a:rect l="l" t="t" r="r" b="b"/>
              <a:pathLst>
                <a:path w="8518" h="10765" extrusionOk="0">
                  <a:moveTo>
                    <a:pt x="5030" y="0"/>
                  </a:moveTo>
                  <a:lnTo>
                    <a:pt x="4225" y="335"/>
                  </a:lnTo>
                  <a:lnTo>
                    <a:pt x="1643" y="1643"/>
                  </a:lnTo>
                  <a:lnTo>
                    <a:pt x="436" y="2314"/>
                  </a:lnTo>
                  <a:lnTo>
                    <a:pt x="235" y="2850"/>
                  </a:lnTo>
                  <a:lnTo>
                    <a:pt x="0" y="3924"/>
                  </a:lnTo>
                  <a:lnTo>
                    <a:pt x="0" y="5231"/>
                  </a:lnTo>
                  <a:lnTo>
                    <a:pt x="134" y="5533"/>
                  </a:lnTo>
                  <a:lnTo>
                    <a:pt x="771" y="6774"/>
                  </a:lnTo>
                  <a:lnTo>
                    <a:pt x="2247" y="9356"/>
                  </a:lnTo>
                  <a:lnTo>
                    <a:pt x="2448" y="9691"/>
                  </a:lnTo>
                  <a:lnTo>
                    <a:pt x="2616" y="9960"/>
                  </a:lnTo>
                  <a:lnTo>
                    <a:pt x="2850" y="10261"/>
                  </a:lnTo>
                  <a:lnTo>
                    <a:pt x="3286" y="10664"/>
                  </a:lnTo>
                  <a:lnTo>
                    <a:pt x="3521" y="10764"/>
                  </a:lnTo>
                  <a:lnTo>
                    <a:pt x="3991" y="10764"/>
                  </a:lnTo>
                  <a:lnTo>
                    <a:pt x="5500" y="10429"/>
                  </a:lnTo>
                  <a:lnTo>
                    <a:pt x="7176" y="9792"/>
                  </a:lnTo>
                  <a:lnTo>
                    <a:pt x="8115" y="9222"/>
                  </a:lnTo>
                  <a:lnTo>
                    <a:pt x="8451" y="8853"/>
                  </a:lnTo>
                  <a:lnTo>
                    <a:pt x="8518" y="8652"/>
                  </a:lnTo>
                  <a:lnTo>
                    <a:pt x="8484" y="8249"/>
                  </a:lnTo>
                  <a:lnTo>
                    <a:pt x="8015" y="6707"/>
                  </a:lnTo>
                  <a:lnTo>
                    <a:pt x="7310" y="4661"/>
                  </a:lnTo>
                  <a:lnTo>
                    <a:pt x="6673" y="2649"/>
                  </a:lnTo>
                  <a:lnTo>
                    <a:pt x="6506" y="1844"/>
                  </a:lnTo>
                  <a:lnTo>
                    <a:pt x="6304" y="1073"/>
                  </a:lnTo>
                  <a:lnTo>
                    <a:pt x="6137" y="570"/>
                  </a:lnTo>
                  <a:lnTo>
                    <a:pt x="5935" y="369"/>
                  </a:lnTo>
                  <a:lnTo>
                    <a:pt x="5399" y="67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1968377" y="1087559"/>
              <a:ext cx="43239" cy="67529"/>
            </a:xfrm>
            <a:custGeom>
              <a:avLst/>
              <a:gdLst/>
              <a:ahLst/>
              <a:cxnLst/>
              <a:rect l="l" t="t" r="r" b="b"/>
              <a:pathLst>
                <a:path w="1611" h="2516" extrusionOk="0">
                  <a:moveTo>
                    <a:pt x="1" y="1"/>
                  </a:moveTo>
                  <a:lnTo>
                    <a:pt x="202" y="2516"/>
                  </a:lnTo>
                  <a:lnTo>
                    <a:pt x="370" y="2449"/>
                  </a:lnTo>
                  <a:lnTo>
                    <a:pt x="1175" y="2113"/>
                  </a:lnTo>
                  <a:lnTo>
                    <a:pt x="1577" y="1812"/>
                  </a:lnTo>
                  <a:lnTo>
                    <a:pt x="1611" y="1677"/>
                  </a:lnTo>
                  <a:lnTo>
                    <a:pt x="806" y="7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1682177" y="1475483"/>
              <a:ext cx="203420" cy="740757"/>
            </a:xfrm>
            <a:custGeom>
              <a:avLst/>
              <a:gdLst/>
              <a:ahLst/>
              <a:cxnLst/>
              <a:rect l="l" t="t" r="r" b="b"/>
              <a:pathLst>
                <a:path w="7579" h="27599" extrusionOk="0">
                  <a:moveTo>
                    <a:pt x="2750" y="1"/>
                  </a:moveTo>
                  <a:lnTo>
                    <a:pt x="1811" y="34"/>
                  </a:lnTo>
                  <a:lnTo>
                    <a:pt x="1107" y="269"/>
                  </a:lnTo>
                  <a:lnTo>
                    <a:pt x="872" y="537"/>
                  </a:lnTo>
                  <a:lnTo>
                    <a:pt x="0" y="9692"/>
                  </a:lnTo>
                  <a:lnTo>
                    <a:pt x="2616" y="27599"/>
                  </a:lnTo>
                  <a:lnTo>
                    <a:pt x="6238" y="26693"/>
                  </a:lnTo>
                  <a:lnTo>
                    <a:pt x="6204" y="25218"/>
                  </a:lnTo>
                  <a:lnTo>
                    <a:pt x="5835" y="18042"/>
                  </a:lnTo>
                  <a:lnTo>
                    <a:pt x="5500" y="13850"/>
                  </a:lnTo>
                  <a:lnTo>
                    <a:pt x="5299" y="12810"/>
                  </a:lnTo>
                  <a:lnTo>
                    <a:pt x="5232" y="12408"/>
                  </a:lnTo>
                  <a:lnTo>
                    <a:pt x="5366" y="11234"/>
                  </a:lnTo>
                  <a:lnTo>
                    <a:pt x="5936" y="9021"/>
                  </a:lnTo>
                  <a:lnTo>
                    <a:pt x="6975" y="5768"/>
                  </a:lnTo>
                  <a:lnTo>
                    <a:pt x="7512" y="3689"/>
                  </a:lnTo>
                  <a:lnTo>
                    <a:pt x="7579" y="2683"/>
                  </a:lnTo>
                  <a:lnTo>
                    <a:pt x="7478" y="2348"/>
                  </a:lnTo>
                  <a:lnTo>
                    <a:pt x="7311" y="2080"/>
                  </a:lnTo>
                  <a:lnTo>
                    <a:pt x="6707" y="1510"/>
                  </a:lnTo>
                  <a:lnTo>
                    <a:pt x="5399" y="738"/>
                  </a:lnTo>
                  <a:lnTo>
                    <a:pt x="3790" y="202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1928788" y="1093867"/>
              <a:ext cx="17124" cy="19835"/>
            </a:xfrm>
            <a:custGeom>
              <a:avLst/>
              <a:gdLst/>
              <a:ahLst/>
              <a:cxnLst/>
              <a:rect l="l" t="t" r="r" b="b"/>
              <a:pathLst>
                <a:path w="638" h="739" extrusionOk="0">
                  <a:moveTo>
                    <a:pt x="235" y="0"/>
                  </a:moveTo>
                  <a:lnTo>
                    <a:pt x="135" y="34"/>
                  </a:lnTo>
                  <a:lnTo>
                    <a:pt x="34" y="135"/>
                  </a:lnTo>
                  <a:lnTo>
                    <a:pt x="0" y="369"/>
                  </a:lnTo>
                  <a:lnTo>
                    <a:pt x="68" y="503"/>
                  </a:lnTo>
                  <a:lnTo>
                    <a:pt x="168" y="638"/>
                  </a:lnTo>
                  <a:lnTo>
                    <a:pt x="403" y="738"/>
                  </a:lnTo>
                  <a:lnTo>
                    <a:pt x="503" y="705"/>
                  </a:lnTo>
                  <a:lnTo>
                    <a:pt x="604" y="604"/>
                  </a:lnTo>
                  <a:lnTo>
                    <a:pt x="638" y="369"/>
                  </a:lnTo>
                  <a:lnTo>
                    <a:pt x="571" y="235"/>
                  </a:lnTo>
                  <a:lnTo>
                    <a:pt x="470" y="10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563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1783875" y="1722093"/>
              <a:ext cx="274546" cy="414061"/>
            </a:xfrm>
            <a:custGeom>
              <a:avLst/>
              <a:gdLst/>
              <a:ahLst/>
              <a:cxnLst/>
              <a:rect l="l" t="t" r="r" b="b"/>
              <a:pathLst>
                <a:path w="10229" h="15427" extrusionOk="0">
                  <a:moveTo>
                    <a:pt x="10228" y="1"/>
                  </a:moveTo>
                  <a:lnTo>
                    <a:pt x="2683" y="5031"/>
                  </a:lnTo>
                  <a:lnTo>
                    <a:pt x="1" y="15426"/>
                  </a:lnTo>
                  <a:lnTo>
                    <a:pt x="6204" y="14521"/>
                  </a:lnTo>
                  <a:lnTo>
                    <a:pt x="6707" y="13917"/>
                  </a:lnTo>
                  <a:lnTo>
                    <a:pt x="7579" y="12106"/>
                  </a:lnTo>
                  <a:lnTo>
                    <a:pt x="8686" y="8619"/>
                  </a:lnTo>
                  <a:lnTo>
                    <a:pt x="10061" y="1443"/>
                  </a:lnTo>
                  <a:lnTo>
                    <a:pt x="10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2007082" y="1647396"/>
              <a:ext cx="119733" cy="296126"/>
            </a:xfrm>
            <a:custGeom>
              <a:avLst/>
              <a:gdLst/>
              <a:ahLst/>
              <a:cxnLst/>
              <a:rect l="l" t="t" r="r" b="b"/>
              <a:pathLst>
                <a:path w="4461" h="11033" extrusionOk="0">
                  <a:moveTo>
                    <a:pt x="3555" y="0"/>
                  </a:moveTo>
                  <a:lnTo>
                    <a:pt x="605" y="10060"/>
                  </a:lnTo>
                  <a:lnTo>
                    <a:pt x="470" y="10295"/>
                  </a:lnTo>
                  <a:lnTo>
                    <a:pt x="1" y="11033"/>
                  </a:lnTo>
                  <a:lnTo>
                    <a:pt x="605" y="10295"/>
                  </a:lnTo>
                  <a:lnTo>
                    <a:pt x="1108" y="9759"/>
                  </a:lnTo>
                  <a:lnTo>
                    <a:pt x="2348" y="9054"/>
                  </a:lnTo>
                  <a:lnTo>
                    <a:pt x="4126" y="8551"/>
                  </a:lnTo>
                  <a:lnTo>
                    <a:pt x="4461" y="8518"/>
                  </a:lnTo>
                  <a:lnTo>
                    <a:pt x="3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2014302" y="834642"/>
              <a:ext cx="611147" cy="649850"/>
            </a:xfrm>
            <a:custGeom>
              <a:avLst/>
              <a:gdLst/>
              <a:ahLst/>
              <a:cxnLst/>
              <a:rect l="l" t="t" r="r" b="b"/>
              <a:pathLst>
                <a:path w="22770" h="24212" extrusionOk="0">
                  <a:moveTo>
                    <a:pt x="20221" y="1"/>
                  </a:moveTo>
                  <a:lnTo>
                    <a:pt x="0" y="17371"/>
                  </a:lnTo>
                  <a:lnTo>
                    <a:pt x="2448" y="24212"/>
                  </a:lnTo>
                  <a:lnTo>
                    <a:pt x="3655" y="23139"/>
                  </a:lnTo>
                  <a:lnTo>
                    <a:pt x="9356" y="17841"/>
                  </a:lnTo>
                  <a:lnTo>
                    <a:pt x="12575" y="14722"/>
                  </a:lnTo>
                  <a:lnTo>
                    <a:pt x="13279" y="13884"/>
                  </a:lnTo>
                  <a:lnTo>
                    <a:pt x="18578" y="7244"/>
                  </a:lnTo>
                  <a:lnTo>
                    <a:pt x="22769" y="2181"/>
                  </a:lnTo>
                  <a:lnTo>
                    <a:pt x="20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756874" y="969649"/>
              <a:ext cx="206131" cy="262844"/>
            </a:xfrm>
            <a:custGeom>
              <a:avLst/>
              <a:gdLst/>
              <a:ahLst/>
              <a:cxnLst/>
              <a:rect l="l" t="t" r="r" b="b"/>
              <a:pathLst>
                <a:path w="7680" h="9793" extrusionOk="0">
                  <a:moveTo>
                    <a:pt x="6808" y="1"/>
                  </a:moveTo>
                  <a:lnTo>
                    <a:pt x="6405" y="101"/>
                  </a:lnTo>
                  <a:lnTo>
                    <a:pt x="6271" y="169"/>
                  </a:lnTo>
                  <a:lnTo>
                    <a:pt x="6003" y="269"/>
                  </a:lnTo>
                  <a:lnTo>
                    <a:pt x="5198" y="604"/>
                  </a:lnTo>
                  <a:lnTo>
                    <a:pt x="2616" y="1912"/>
                  </a:lnTo>
                  <a:lnTo>
                    <a:pt x="1409" y="2583"/>
                  </a:lnTo>
                  <a:lnTo>
                    <a:pt x="604" y="3086"/>
                  </a:lnTo>
                  <a:lnTo>
                    <a:pt x="269" y="3354"/>
                  </a:lnTo>
                  <a:lnTo>
                    <a:pt x="135" y="3522"/>
                  </a:lnTo>
                  <a:lnTo>
                    <a:pt x="1" y="4058"/>
                  </a:lnTo>
                  <a:lnTo>
                    <a:pt x="1" y="4964"/>
                  </a:lnTo>
                  <a:lnTo>
                    <a:pt x="68" y="5366"/>
                  </a:lnTo>
                  <a:lnTo>
                    <a:pt x="437" y="6104"/>
                  </a:lnTo>
                  <a:lnTo>
                    <a:pt x="2482" y="9290"/>
                  </a:lnTo>
                  <a:lnTo>
                    <a:pt x="2884" y="9793"/>
                  </a:lnTo>
                  <a:lnTo>
                    <a:pt x="3086" y="9726"/>
                  </a:lnTo>
                  <a:lnTo>
                    <a:pt x="3220" y="9625"/>
                  </a:lnTo>
                  <a:lnTo>
                    <a:pt x="3253" y="8149"/>
                  </a:lnTo>
                  <a:lnTo>
                    <a:pt x="3153" y="8183"/>
                  </a:lnTo>
                  <a:lnTo>
                    <a:pt x="2717" y="8149"/>
                  </a:lnTo>
                  <a:lnTo>
                    <a:pt x="2415" y="7915"/>
                  </a:lnTo>
                  <a:lnTo>
                    <a:pt x="1946" y="7009"/>
                  </a:lnTo>
                  <a:lnTo>
                    <a:pt x="1878" y="6506"/>
                  </a:lnTo>
                  <a:lnTo>
                    <a:pt x="2046" y="6339"/>
                  </a:lnTo>
                  <a:lnTo>
                    <a:pt x="2449" y="6171"/>
                  </a:lnTo>
                  <a:lnTo>
                    <a:pt x="2985" y="6372"/>
                  </a:lnTo>
                  <a:lnTo>
                    <a:pt x="3052" y="6406"/>
                  </a:lnTo>
                  <a:lnTo>
                    <a:pt x="3589" y="7177"/>
                  </a:lnTo>
                  <a:lnTo>
                    <a:pt x="3924" y="7009"/>
                  </a:lnTo>
                  <a:lnTo>
                    <a:pt x="3387" y="4427"/>
                  </a:lnTo>
                  <a:lnTo>
                    <a:pt x="4461" y="3924"/>
                  </a:lnTo>
                  <a:lnTo>
                    <a:pt x="6271" y="3187"/>
                  </a:lnTo>
                  <a:lnTo>
                    <a:pt x="7277" y="2784"/>
                  </a:lnTo>
                  <a:lnTo>
                    <a:pt x="7579" y="2650"/>
                  </a:lnTo>
                  <a:lnTo>
                    <a:pt x="7680" y="2214"/>
                  </a:lnTo>
                  <a:lnTo>
                    <a:pt x="7512" y="973"/>
                  </a:lnTo>
                  <a:lnTo>
                    <a:pt x="7411" y="604"/>
                  </a:lnTo>
                  <a:lnTo>
                    <a:pt x="7277" y="236"/>
                  </a:lnTo>
                  <a:lnTo>
                    <a:pt x="6808" y="1"/>
                  </a:lnTo>
                  <a:close/>
                </a:path>
              </a:pathLst>
            </a:custGeom>
            <a:solidFill>
              <a:srgbClr val="563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1714573" y="2233322"/>
              <a:ext cx="209728" cy="87337"/>
            </a:xfrm>
            <a:custGeom>
              <a:avLst/>
              <a:gdLst/>
              <a:ahLst/>
              <a:cxnLst/>
              <a:rect l="l" t="t" r="r" b="b"/>
              <a:pathLst>
                <a:path w="7814" h="3254" fill="none" extrusionOk="0">
                  <a:moveTo>
                    <a:pt x="1" y="3253"/>
                  </a:moveTo>
                  <a:lnTo>
                    <a:pt x="235" y="1879"/>
                  </a:lnTo>
                  <a:lnTo>
                    <a:pt x="269" y="1644"/>
                  </a:lnTo>
                  <a:lnTo>
                    <a:pt x="537" y="1174"/>
                  </a:lnTo>
                  <a:lnTo>
                    <a:pt x="939" y="772"/>
                  </a:lnTo>
                  <a:lnTo>
                    <a:pt x="1409" y="537"/>
                  </a:lnTo>
                  <a:lnTo>
                    <a:pt x="1677" y="504"/>
                  </a:lnTo>
                  <a:lnTo>
                    <a:pt x="5399" y="1"/>
                  </a:lnTo>
                  <a:lnTo>
                    <a:pt x="5668" y="1"/>
                  </a:lnTo>
                  <a:lnTo>
                    <a:pt x="6171" y="135"/>
                  </a:lnTo>
                  <a:lnTo>
                    <a:pt x="6640" y="403"/>
                  </a:lnTo>
                  <a:lnTo>
                    <a:pt x="7009" y="805"/>
                  </a:lnTo>
                  <a:lnTo>
                    <a:pt x="7110" y="1040"/>
                  </a:lnTo>
                  <a:lnTo>
                    <a:pt x="7814" y="2750"/>
                  </a:lnTo>
                </a:path>
              </a:pathLst>
            </a:custGeom>
            <a:noFill/>
            <a:ln w="31850" cap="flat" cmpd="sng">
              <a:solidFill>
                <a:srgbClr val="563312"/>
              </a:solidFill>
              <a:prstDash val="solid"/>
              <a:miter lim="3353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583162" y="2272026"/>
              <a:ext cx="517556" cy="382551"/>
            </a:xfrm>
            <a:custGeom>
              <a:avLst/>
              <a:gdLst/>
              <a:ahLst/>
              <a:cxnLst/>
              <a:rect l="l" t="t" r="r" b="b"/>
              <a:pathLst>
                <a:path w="19283" h="14253" extrusionOk="0">
                  <a:moveTo>
                    <a:pt x="17170" y="1"/>
                  </a:moveTo>
                  <a:lnTo>
                    <a:pt x="17069" y="34"/>
                  </a:lnTo>
                  <a:lnTo>
                    <a:pt x="1141" y="1744"/>
                  </a:lnTo>
                  <a:lnTo>
                    <a:pt x="873" y="1778"/>
                  </a:lnTo>
                  <a:lnTo>
                    <a:pt x="470" y="2046"/>
                  </a:lnTo>
                  <a:lnTo>
                    <a:pt x="135" y="2415"/>
                  </a:lnTo>
                  <a:lnTo>
                    <a:pt x="1" y="2884"/>
                  </a:lnTo>
                  <a:lnTo>
                    <a:pt x="1" y="3119"/>
                  </a:lnTo>
                  <a:lnTo>
                    <a:pt x="537" y="9323"/>
                  </a:lnTo>
                  <a:lnTo>
                    <a:pt x="873" y="13112"/>
                  </a:lnTo>
                  <a:lnTo>
                    <a:pt x="906" y="13313"/>
                  </a:lnTo>
                  <a:lnTo>
                    <a:pt x="1007" y="13515"/>
                  </a:lnTo>
                  <a:lnTo>
                    <a:pt x="1208" y="13850"/>
                  </a:lnTo>
                  <a:lnTo>
                    <a:pt x="1845" y="14219"/>
                  </a:lnTo>
                  <a:lnTo>
                    <a:pt x="2247" y="14252"/>
                  </a:lnTo>
                  <a:lnTo>
                    <a:pt x="18142" y="13045"/>
                  </a:lnTo>
                  <a:lnTo>
                    <a:pt x="18411" y="13012"/>
                  </a:lnTo>
                  <a:lnTo>
                    <a:pt x="18846" y="12777"/>
                  </a:lnTo>
                  <a:lnTo>
                    <a:pt x="19148" y="12442"/>
                  </a:lnTo>
                  <a:lnTo>
                    <a:pt x="19282" y="11972"/>
                  </a:lnTo>
                  <a:lnTo>
                    <a:pt x="19282" y="11704"/>
                  </a:lnTo>
                  <a:lnTo>
                    <a:pt x="18411" y="1141"/>
                  </a:lnTo>
                  <a:lnTo>
                    <a:pt x="18310" y="705"/>
                  </a:lnTo>
                  <a:lnTo>
                    <a:pt x="17706" y="101"/>
                  </a:lnTo>
                  <a:lnTo>
                    <a:pt x="17270" y="34"/>
                  </a:lnTo>
                  <a:lnTo>
                    <a:pt x="17170" y="1"/>
                  </a:lnTo>
                  <a:close/>
                </a:path>
              </a:pathLst>
            </a:custGeom>
            <a:solidFill>
              <a:srgbClr val="4529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1751479" y="2191022"/>
              <a:ext cx="123330" cy="106233"/>
            </a:xfrm>
            <a:custGeom>
              <a:avLst/>
              <a:gdLst/>
              <a:ahLst/>
              <a:cxnLst/>
              <a:rect l="l" t="t" r="r" b="b"/>
              <a:pathLst>
                <a:path w="4595" h="3958" extrusionOk="0">
                  <a:moveTo>
                    <a:pt x="3689" y="1"/>
                  </a:moveTo>
                  <a:lnTo>
                    <a:pt x="1644" y="369"/>
                  </a:lnTo>
                  <a:lnTo>
                    <a:pt x="0" y="738"/>
                  </a:lnTo>
                  <a:lnTo>
                    <a:pt x="0" y="1577"/>
                  </a:lnTo>
                  <a:lnTo>
                    <a:pt x="34" y="2516"/>
                  </a:lnTo>
                  <a:lnTo>
                    <a:pt x="168" y="2717"/>
                  </a:lnTo>
                  <a:lnTo>
                    <a:pt x="872" y="3723"/>
                  </a:lnTo>
                  <a:lnTo>
                    <a:pt x="1208" y="3958"/>
                  </a:lnTo>
                  <a:lnTo>
                    <a:pt x="1778" y="3924"/>
                  </a:lnTo>
                  <a:lnTo>
                    <a:pt x="3253" y="3421"/>
                  </a:lnTo>
                  <a:lnTo>
                    <a:pt x="3991" y="3086"/>
                  </a:lnTo>
                  <a:lnTo>
                    <a:pt x="4091" y="2952"/>
                  </a:lnTo>
                  <a:lnTo>
                    <a:pt x="4024" y="1811"/>
                  </a:lnTo>
                  <a:lnTo>
                    <a:pt x="3924" y="1007"/>
                  </a:lnTo>
                  <a:lnTo>
                    <a:pt x="4594" y="872"/>
                  </a:lnTo>
                  <a:lnTo>
                    <a:pt x="4527" y="772"/>
                  </a:lnTo>
                  <a:lnTo>
                    <a:pt x="4159" y="269"/>
                  </a:lnTo>
                  <a:lnTo>
                    <a:pt x="3857" y="34"/>
                  </a:lnTo>
                  <a:lnTo>
                    <a:pt x="3689" y="1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583162" y="2355741"/>
              <a:ext cx="63047" cy="165630"/>
            </a:xfrm>
            <a:custGeom>
              <a:avLst/>
              <a:gdLst/>
              <a:ahLst/>
              <a:cxnLst/>
              <a:rect l="l" t="t" r="r" b="b"/>
              <a:pathLst>
                <a:path w="2349" h="6171" fill="none" extrusionOk="0">
                  <a:moveTo>
                    <a:pt x="1" y="6103"/>
                  </a:moveTo>
                  <a:lnTo>
                    <a:pt x="1" y="0"/>
                  </a:lnTo>
                  <a:lnTo>
                    <a:pt x="2348" y="6103"/>
                  </a:lnTo>
                  <a:lnTo>
                    <a:pt x="1" y="61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597575" y="2282843"/>
              <a:ext cx="475229" cy="246633"/>
            </a:xfrm>
            <a:custGeom>
              <a:avLst/>
              <a:gdLst/>
              <a:ahLst/>
              <a:cxnLst/>
              <a:rect l="l" t="t" r="r" b="b"/>
              <a:pathLst>
                <a:path w="17706" h="9189" extrusionOk="0">
                  <a:moveTo>
                    <a:pt x="17102" y="0"/>
                  </a:moveTo>
                  <a:lnTo>
                    <a:pt x="17002" y="34"/>
                  </a:lnTo>
                  <a:lnTo>
                    <a:pt x="16901" y="637"/>
                  </a:lnTo>
                  <a:lnTo>
                    <a:pt x="16868" y="2347"/>
                  </a:lnTo>
                  <a:lnTo>
                    <a:pt x="17035" y="6774"/>
                  </a:lnTo>
                  <a:lnTo>
                    <a:pt x="17102" y="7780"/>
                  </a:lnTo>
                  <a:lnTo>
                    <a:pt x="0" y="8819"/>
                  </a:lnTo>
                  <a:lnTo>
                    <a:pt x="34" y="9188"/>
                  </a:lnTo>
                  <a:lnTo>
                    <a:pt x="17706" y="8316"/>
                  </a:lnTo>
                  <a:lnTo>
                    <a:pt x="17505" y="7411"/>
                  </a:lnTo>
                  <a:lnTo>
                    <a:pt x="17270" y="4795"/>
                  </a:lnTo>
                  <a:lnTo>
                    <a:pt x="17136" y="771"/>
                  </a:lnTo>
                  <a:lnTo>
                    <a:pt x="17102" y="0"/>
                  </a:lnTo>
                  <a:close/>
                </a:path>
              </a:pathLst>
            </a:custGeom>
            <a:solidFill>
              <a:srgbClr val="33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803684" y="2491634"/>
              <a:ext cx="37818" cy="49547"/>
            </a:xfrm>
            <a:custGeom>
              <a:avLst/>
              <a:gdLst/>
              <a:ahLst/>
              <a:cxnLst/>
              <a:rect l="l" t="t" r="r" b="b"/>
              <a:pathLst>
                <a:path w="1409" h="1846" extrusionOk="0">
                  <a:moveTo>
                    <a:pt x="637" y="1"/>
                  </a:moveTo>
                  <a:lnTo>
                    <a:pt x="0" y="135"/>
                  </a:lnTo>
                  <a:lnTo>
                    <a:pt x="34" y="336"/>
                  </a:lnTo>
                  <a:lnTo>
                    <a:pt x="202" y="1208"/>
                  </a:lnTo>
                  <a:lnTo>
                    <a:pt x="470" y="1711"/>
                  </a:lnTo>
                  <a:lnTo>
                    <a:pt x="671" y="1812"/>
                  </a:lnTo>
                  <a:lnTo>
                    <a:pt x="839" y="1845"/>
                  </a:lnTo>
                  <a:lnTo>
                    <a:pt x="1140" y="1543"/>
                  </a:lnTo>
                  <a:lnTo>
                    <a:pt x="1409" y="671"/>
                  </a:lnTo>
                  <a:lnTo>
                    <a:pt x="1409" y="68"/>
                  </a:lnTo>
                  <a:lnTo>
                    <a:pt x="1342" y="68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CDE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4F0BF3DF-4065-41A5-6162-079763C06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1500" y="3513549"/>
            <a:ext cx="3288766" cy="5388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Success doesn’t wear a lab coat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3912C-BFA9-AF19-7A7D-61FC5002B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191D4B-5207-84CA-C6BF-CA2BEB14B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86" y="1187696"/>
            <a:ext cx="5732040" cy="572700"/>
          </a:xfrm>
        </p:spPr>
        <p:txBody>
          <a:bodyPr/>
          <a:lstStyle/>
          <a:p>
            <a:r>
              <a:rPr lang="en-US" sz="3200" dirty="0"/>
              <a:t>What are his </a:t>
            </a:r>
            <a:r>
              <a:rPr lang="en-US" sz="3200" dirty="0">
                <a:solidFill>
                  <a:srgbClr val="FF0000"/>
                </a:solidFill>
              </a:rPr>
              <a:t>Achievements</a:t>
            </a:r>
            <a:r>
              <a:rPr lang="en-US" sz="3200" dirty="0"/>
              <a:t>? </a:t>
            </a:r>
          </a:p>
        </p:txBody>
      </p:sp>
      <p:sp>
        <p:nvSpPr>
          <p:cNvPr id="2" name="Google Shape;180;p31">
            <a:extLst>
              <a:ext uri="{FF2B5EF4-FFF2-40B4-BE49-F238E27FC236}">
                <a16:creationId xmlns:a16="http://schemas.microsoft.com/office/drawing/2014/main" id="{5ACE05C0-64A8-15E9-F6A9-D746BFD64E38}"/>
              </a:ext>
            </a:extLst>
          </p:cNvPr>
          <p:cNvSpPr/>
          <p:nvPr/>
        </p:nvSpPr>
        <p:spPr>
          <a:xfrm>
            <a:off x="4046705" y="458463"/>
            <a:ext cx="4973169" cy="5001996"/>
          </a:xfrm>
          <a:prstGeom prst="ellipse">
            <a:avLst/>
          </a:prstGeom>
          <a:solidFill>
            <a:srgbClr val="96DAD1">
              <a:alpha val="26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340ADF-D40C-48E4-D0DE-EF69D97FC656}"/>
              </a:ext>
            </a:extLst>
          </p:cNvPr>
          <p:cNvSpPr/>
          <p:nvPr/>
        </p:nvSpPr>
        <p:spPr>
          <a:xfrm>
            <a:off x="4572000" y="661480"/>
            <a:ext cx="4818434" cy="4798979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E1F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oogle Shape;228;p17">
            <a:extLst>
              <a:ext uri="{FF2B5EF4-FFF2-40B4-BE49-F238E27FC236}">
                <a16:creationId xmlns:a16="http://schemas.microsoft.com/office/drawing/2014/main" id="{EAEB2950-8B7C-C051-A387-25241D48682E}"/>
              </a:ext>
            </a:extLst>
          </p:cNvPr>
          <p:cNvGrpSpPr/>
          <p:nvPr/>
        </p:nvGrpSpPr>
        <p:grpSpPr>
          <a:xfrm>
            <a:off x="1363083" y="2689390"/>
            <a:ext cx="1790625" cy="1842075"/>
            <a:chOff x="6853331" y="1743076"/>
            <a:chExt cx="1790625" cy="1842075"/>
          </a:xfrm>
        </p:grpSpPr>
        <p:sp>
          <p:nvSpPr>
            <p:cNvPr id="21" name="Google Shape;229;p17">
              <a:extLst>
                <a:ext uri="{FF2B5EF4-FFF2-40B4-BE49-F238E27FC236}">
                  <a16:creationId xmlns:a16="http://schemas.microsoft.com/office/drawing/2014/main" id="{FA96A7F5-0E44-F159-5ECF-56A7D442D0C6}"/>
                </a:ext>
              </a:extLst>
            </p:cNvPr>
            <p:cNvSpPr/>
            <p:nvPr/>
          </p:nvSpPr>
          <p:spPr>
            <a:xfrm>
              <a:off x="7454806" y="3348751"/>
              <a:ext cx="236400" cy="236400"/>
            </a:xfrm>
            <a:prstGeom prst="ellipse">
              <a:avLst/>
            </a:prstGeom>
            <a:solidFill>
              <a:srgbClr val="F0B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230;p17">
              <a:extLst>
                <a:ext uri="{FF2B5EF4-FFF2-40B4-BE49-F238E27FC236}">
                  <a16:creationId xmlns:a16="http://schemas.microsoft.com/office/drawing/2014/main" id="{8D1497C7-93C2-3869-8648-31F1639384B0}"/>
                </a:ext>
              </a:extLst>
            </p:cNvPr>
            <p:cNvGrpSpPr/>
            <p:nvPr/>
          </p:nvGrpSpPr>
          <p:grpSpPr>
            <a:xfrm>
              <a:off x="6853331" y="1743076"/>
              <a:ext cx="1790625" cy="1605243"/>
              <a:chOff x="6853325" y="1590676"/>
              <a:chExt cx="1790625" cy="1605243"/>
            </a:xfrm>
          </p:grpSpPr>
          <p:cxnSp>
            <p:nvCxnSpPr>
              <p:cNvPr id="25" name="Google Shape;231;p17">
                <a:extLst>
                  <a:ext uri="{FF2B5EF4-FFF2-40B4-BE49-F238E27FC236}">
                    <a16:creationId xmlns:a16="http://schemas.microsoft.com/office/drawing/2014/main" id="{001D316B-1EAC-9582-A8BC-FC8C00B82760}"/>
                  </a:ext>
                </a:extLst>
              </p:cNvPr>
              <p:cNvCxnSpPr/>
              <p:nvPr/>
            </p:nvCxnSpPr>
            <p:spPr>
              <a:xfrm>
                <a:off x="7573094" y="3021319"/>
                <a:ext cx="0" cy="174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0BC9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" name="Google Shape;232;p17">
                <a:extLst>
                  <a:ext uri="{FF2B5EF4-FFF2-40B4-BE49-F238E27FC236}">
                    <a16:creationId xmlns:a16="http://schemas.microsoft.com/office/drawing/2014/main" id="{0A2C50EE-C4AC-F138-C56C-95715C635DE7}"/>
                  </a:ext>
                </a:extLst>
              </p:cNvPr>
              <p:cNvSpPr/>
              <p:nvPr/>
            </p:nvSpPr>
            <p:spPr>
              <a:xfrm>
                <a:off x="6853325" y="1590676"/>
                <a:ext cx="1439100" cy="1439100"/>
              </a:xfrm>
              <a:prstGeom prst="arc">
                <a:avLst>
                  <a:gd name="adj1" fmla="val 5393301"/>
                  <a:gd name="adj2" fmla="val 0"/>
                </a:avLst>
              </a:prstGeom>
              <a:noFill/>
              <a:ln w="28575" cap="flat" cmpd="sng">
                <a:solidFill>
                  <a:srgbClr val="F0BC9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27" name="Google Shape;233;p17">
                <a:extLst>
                  <a:ext uri="{FF2B5EF4-FFF2-40B4-BE49-F238E27FC236}">
                    <a16:creationId xmlns:a16="http://schemas.microsoft.com/office/drawing/2014/main" id="{3D281D0E-EEF6-313E-4FBA-E90335440E95}"/>
                  </a:ext>
                </a:extLst>
              </p:cNvPr>
              <p:cNvCxnSpPr/>
              <p:nvPr/>
            </p:nvCxnSpPr>
            <p:spPr>
              <a:xfrm rot="10800000">
                <a:off x="8286650" y="2307257"/>
                <a:ext cx="3573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0BC91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</p:grpSp>
        <p:sp>
          <p:nvSpPr>
            <p:cNvPr id="24" name="Google Shape;234;p17">
              <a:extLst>
                <a:ext uri="{FF2B5EF4-FFF2-40B4-BE49-F238E27FC236}">
                  <a16:creationId xmlns:a16="http://schemas.microsoft.com/office/drawing/2014/main" id="{990DB666-E6BA-F741-3E82-EBA027E2989A}"/>
                </a:ext>
              </a:extLst>
            </p:cNvPr>
            <p:cNvSpPr/>
            <p:nvPr/>
          </p:nvSpPr>
          <p:spPr>
            <a:xfrm>
              <a:off x="6976120" y="1865824"/>
              <a:ext cx="1193700" cy="1193700"/>
            </a:xfrm>
            <a:prstGeom prst="ellipse">
              <a:avLst/>
            </a:prstGeom>
            <a:solidFill>
              <a:srgbClr val="F0B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     4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AD4E2AB-B4DD-FAC2-1790-C2EFE6C56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655" y="476048"/>
            <a:ext cx="5354741" cy="535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185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15DE29-39C6-2C7A-964D-4BC31268F683}"/>
              </a:ext>
            </a:extLst>
          </p:cNvPr>
          <p:cNvSpPr txBox="1"/>
          <p:nvPr/>
        </p:nvSpPr>
        <p:spPr>
          <a:xfrm>
            <a:off x="242839" y="286252"/>
            <a:ext cx="7951590" cy="4570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1800" dirty="0"/>
              <a:t>   💼 </a:t>
            </a:r>
            <a:r>
              <a:rPr lang="en-US" sz="1800" b="1" dirty="0"/>
              <a:t>Freelance Career Highlights</a:t>
            </a:r>
          </a:p>
          <a:p>
            <a:pPr algn="just">
              <a:lnSpc>
                <a:spcPct val="200000"/>
              </a:lnSpc>
            </a:pPr>
            <a:endParaRPr lang="en-US" sz="1800" b="1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Started working in the fields of </a:t>
            </a:r>
            <a:r>
              <a:rPr lang="en-US" sz="1600" b="1" dirty="0">
                <a:solidFill>
                  <a:srgbClr val="FF0000"/>
                </a:solidFill>
              </a:rPr>
              <a:t>motion graphics and social media </a:t>
            </a:r>
            <a:r>
              <a:rPr lang="en-US" sz="1600" b="1" dirty="0"/>
              <a:t>management on Fiverr and Upwork.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Successfully delivered hundreds of projects to over </a:t>
            </a:r>
            <a:r>
              <a:rPr lang="en-US" sz="1600" b="1" dirty="0">
                <a:solidFill>
                  <a:srgbClr val="FF0000"/>
                </a:solidFill>
              </a:rPr>
              <a:t>500 clients worldwide</a:t>
            </a:r>
            <a:r>
              <a:rPr lang="en-US" sz="1600" b="1" dirty="0"/>
              <a:t>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Became a Top Rated Freelancer on Upwork, especially in YouTube Channel Management, with more than 2,300 hours of verified work.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Ranked as </a:t>
            </a:r>
            <a:r>
              <a:rPr lang="en-US" sz="1600" b="1" dirty="0">
                <a:solidFill>
                  <a:srgbClr val="FF0000"/>
                </a:solidFill>
              </a:rPr>
              <a:t>the #1 freelancer in Egypt </a:t>
            </a:r>
            <a:r>
              <a:rPr lang="en-US" sz="1600" b="1" dirty="0"/>
              <a:t>and among the top 3 in the Arab world in his field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2742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3AE9EF-E47D-D21A-9C60-9C497856CBEF}"/>
              </a:ext>
            </a:extLst>
          </p:cNvPr>
          <p:cNvSpPr txBox="1"/>
          <p:nvPr/>
        </p:nvSpPr>
        <p:spPr>
          <a:xfrm>
            <a:off x="278009" y="532474"/>
            <a:ext cx="7951590" cy="4078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/>
              <a:t>🚀 </a:t>
            </a:r>
            <a:r>
              <a:rPr lang="en-US" sz="1800" b="1" dirty="0" err="1"/>
              <a:t>Freelanzwya</a:t>
            </a:r>
            <a:r>
              <a:rPr lang="en-US" sz="1800" b="1" dirty="0"/>
              <a:t> Platform</a:t>
            </a:r>
          </a:p>
          <a:p>
            <a:pPr algn="just">
              <a:lnSpc>
                <a:spcPct val="200000"/>
              </a:lnSpc>
            </a:pPr>
            <a:endParaRPr lang="en-US" sz="1600" b="1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In March 2023, he launched Freelanzwya.com — the </a:t>
            </a:r>
            <a:r>
              <a:rPr lang="en-US" sz="1600" b="1" dirty="0">
                <a:solidFill>
                  <a:srgbClr val="FF0000"/>
                </a:solidFill>
              </a:rPr>
              <a:t>first Arabic platform </a:t>
            </a:r>
            <a:r>
              <a:rPr lang="en-US" sz="1600" b="1" dirty="0"/>
              <a:t>fully dedicated to teaching freelancing in a structured and practical way.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The platform </a:t>
            </a:r>
            <a:r>
              <a:rPr lang="en-US" sz="1600" b="1" dirty="0" err="1"/>
              <a:t>offers:A</a:t>
            </a:r>
            <a:r>
              <a:rPr lang="en-US" sz="1600" b="1" dirty="0"/>
              <a:t> free 8-week roadmap to get started with </a:t>
            </a:r>
            <a:r>
              <a:rPr lang="en-US" sz="1600" b="1" dirty="0">
                <a:solidFill>
                  <a:srgbClr val="FF0000"/>
                </a:solidFill>
              </a:rPr>
              <a:t>freelancing</a:t>
            </a:r>
            <a:r>
              <a:rPr lang="en-US" sz="1600" b="1" dirty="0"/>
              <a:t>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Advanced</a:t>
            </a:r>
            <a:r>
              <a:rPr lang="en-US" sz="1600" b="1" dirty="0"/>
              <a:t> courses in YouTube channel management, Notion mastery, and more.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A growing blog with professional advice, tools, and real-world tips.</a:t>
            </a:r>
          </a:p>
        </p:txBody>
      </p:sp>
    </p:spTree>
    <p:extLst>
      <p:ext uri="{BB962C8B-B14F-4D97-AF65-F5344CB8AC3E}">
        <p14:creationId xmlns:p14="http://schemas.microsoft.com/office/powerpoint/2010/main" val="2826725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3D35F37-4DD5-8E8A-A0AA-BFAFFD3EF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315" b="97500" l="35156" r="62552">
                        <a14:foregroundMark x1="45000" y1="17778" x2="46719" y2="16111"/>
                        <a14:foregroundMark x1="46563" y1="12778" x2="46667" y2="12407"/>
                        <a14:foregroundMark x1="44219" y1="63611" x2="42813" y2="80000"/>
                        <a14:foregroundMark x1="42813" y1="80000" x2="47448" y2="90741"/>
                        <a14:foregroundMark x1="47448" y1="90741" x2="47031" y2="93519"/>
                        <a14:foregroundMark x1="57760" y1="97500" x2="59167" y2="95926"/>
                        <a14:foregroundMark x1="34063" y1="96389" x2="35677" y2="84630"/>
                        <a14:foregroundMark x1="35677" y1="84630" x2="35156" y2="64722"/>
                        <a14:foregroundMark x1="35156" y1="64722" x2="35625" y2="68796"/>
                      </a14:backgroundRemoval>
                    </a14:imgEffect>
                  </a14:imgLayer>
                </a14:imgProps>
              </a:ext>
            </a:extLst>
          </a:blip>
          <a:srcRect l="32344" t="9345" r="33828"/>
          <a:stretch>
            <a:fillRect/>
          </a:stretch>
        </p:blipFill>
        <p:spPr>
          <a:xfrm>
            <a:off x="3159732" y="93784"/>
            <a:ext cx="3093244" cy="4662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BC4552-C76A-1543-86D9-5C9AFF9DEC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74" t="32151" r="4681" b="24729"/>
          <a:stretch>
            <a:fillRect/>
          </a:stretch>
        </p:blipFill>
        <p:spPr>
          <a:xfrm>
            <a:off x="0" y="93784"/>
            <a:ext cx="3271217" cy="8850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07CB95-D904-06C0-5327-853EE543CBE0}"/>
              </a:ext>
            </a:extLst>
          </p:cNvPr>
          <p:cNvSpPr/>
          <p:nvPr/>
        </p:nvSpPr>
        <p:spPr>
          <a:xfrm>
            <a:off x="762001" y="480646"/>
            <a:ext cx="2595814" cy="128082"/>
          </a:xfrm>
          <a:prstGeom prst="rect">
            <a:avLst/>
          </a:prstGeom>
          <a:solidFill>
            <a:srgbClr val="0F0F0F"/>
          </a:solidFill>
          <a:ln>
            <a:solidFill>
              <a:srgbClr val="0F0F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723605-54E1-CB1A-4530-DD71D960F8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642" t="15131" r="26582" b="5980"/>
          <a:stretch>
            <a:fillRect/>
          </a:stretch>
        </p:blipFill>
        <p:spPr>
          <a:xfrm>
            <a:off x="1903257" y="744118"/>
            <a:ext cx="4825879" cy="40576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CB83DD-B1B2-F45A-1AE0-83B790C95A81}"/>
              </a:ext>
            </a:extLst>
          </p:cNvPr>
          <p:cNvSpPr/>
          <p:nvPr/>
        </p:nvSpPr>
        <p:spPr>
          <a:xfrm>
            <a:off x="5361175" y="828984"/>
            <a:ext cx="26244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EG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احنا صحاب البلد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8700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is may contain: a black and white drawing of a smiling face with the words thank you on it">
            <a:extLst>
              <a:ext uri="{FF2B5EF4-FFF2-40B4-BE49-F238E27FC236}">
                <a16:creationId xmlns:a16="http://schemas.microsoft.com/office/drawing/2014/main" id="{9919CEB5-B8C9-5F3F-50FF-9C58A8D57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76263"/>
            <a:ext cx="7010400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631045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Content</a:t>
            </a:r>
            <a:endParaRPr dirty="0"/>
          </a:p>
        </p:txBody>
      </p:sp>
      <p:grpSp>
        <p:nvGrpSpPr>
          <p:cNvPr id="199" name="Google Shape;199;p17"/>
          <p:cNvGrpSpPr/>
          <p:nvPr/>
        </p:nvGrpSpPr>
        <p:grpSpPr>
          <a:xfrm>
            <a:off x="1355825" y="1705595"/>
            <a:ext cx="1309250" cy="2318100"/>
            <a:chOff x="457200" y="1839475"/>
            <a:chExt cx="1309250" cy="2318100"/>
          </a:xfrm>
        </p:grpSpPr>
        <p:sp>
          <p:nvSpPr>
            <p:cNvPr id="200" name="Google Shape;200;p17"/>
            <p:cNvSpPr/>
            <p:nvPr/>
          </p:nvSpPr>
          <p:spPr>
            <a:xfrm rot="5400000">
              <a:off x="-47200" y="2343925"/>
              <a:ext cx="2318100" cy="1309200"/>
            </a:xfrm>
            <a:prstGeom prst="round2DiagRect">
              <a:avLst>
                <a:gd name="adj1" fmla="val 34930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 txBox="1"/>
            <p:nvPr/>
          </p:nvSpPr>
          <p:spPr>
            <a:xfrm>
              <a:off x="457200" y="3142325"/>
              <a:ext cx="1309200" cy="69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17"/>
            <p:cNvSpPr txBox="1"/>
            <p:nvPr/>
          </p:nvSpPr>
          <p:spPr>
            <a:xfrm>
              <a:off x="457200" y="2831000"/>
              <a:ext cx="13092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Introduction</a:t>
              </a:r>
              <a:endParaRPr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3" name="Google Shape;203;p17"/>
            <p:cNvSpPr/>
            <p:nvPr/>
          </p:nvSpPr>
          <p:spPr>
            <a:xfrm rot="5400000">
              <a:off x="793214" y="1984925"/>
              <a:ext cx="637200" cy="682800"/>
            </a:xfrm>
            <a:prstGeom prst="round2DiagRect">
              <a:avLst>
                <a:gd name="adj1" fmla="val 34930"/>
                <a:gd name="adj2" fmla="val 0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 txBox="1"/>
            <p:nvPr/>
          </p:nvSpPr>
          <p:spPr>
            <a:xfrm>
              <a:off x="770435" y="2071525"/>
              <a:ext cx="6828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400" b="1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</a:t>
              </a:r>
              <a:endParaRPr sz="2400" b="1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05" name="Google Shape;205;p17"/>
          <p:cNvGrpSpPr/>
          <p:nvPr/>
        </p:nvGrpSpPr>
        <p:grpSpPr>
          <a:xfrm>
            <a:off x="3071451" y="1705595"/>
            <a:ext cx="1309250" cy="2318100"/>
            <a:chOff x="1841750" y="1839475"/>
            <a:chExt cx="1309250" cy="2318100"/>
          </a:xfrm>
        </p:grpSpPr>
        <p:sp>
          <p:nvSpPr>
            <p:cNvPr id="206" name="Google Shape;206;p17"/>
            <p:cNvSpPr/>
            <p:nvPr/>
          </p:nvSpPr>
          <p:spPr>
            <a:xfrm rot="5400000">
              <a:off x="1337350" y="2343925"/>
              <a:ext cx="2318100" cy="1309200"/>
            </a:xfrm>
            <a:prstGeom prst="round2DiagRect">
              <a:avLst>
                <a:gd name="adj1" fmla="val 3493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 txBox="1"/>
            <p:nvPr/>
          </p:nvSpPr>
          <p:spPr>
            <a:xfrm>
              <a:off x="1841750" y="2831000"/>
              <a:ext cx="13092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WHO</a:t>
              </a:r>
              <a:endParaRPr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9" name="Google Shape;209;p17"/>
            <p:cNvSpPr/>
            <p:nvPr/>
          </p:nvSpPr>
          <p:spPr>
            <a:xfrm rot="5400000">
              <a:off x="2177764" y="1984925"/>
              <a:ext cx="637200" cy="682800"/>
            </a:xfrm>
            <a:prstGeom prst="round2DiagRect">
              <a:avLst>
                <a:gd name="adj1" fmla="val 34930"/>
                <a:gd name="adj2" fmla="val 0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 txBox="1"/>
            <p:nvPr/>
          </p:nvSpPr>
          <p:spPr>
            <a:xfrm>
              <a:off x="2154985" y="2071525"/>
              <a:ext cx="6828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400" b="1" dirty="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</a:t>
              </a:r>
              <a:endParaRPr sz="24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11" name="Google Shape;211;p17"/>
          <p:cNvGrpSpPr/>
          <p:nvPr/>
        </p:nvGrpSpPr>
        <p:grpSpPr>
          <a:xfrm>
            <a:off x="4855558" y="1705595"/>
            <a:ext cx="1309250" cy="2318100"/>
            <a:chOff x="3226300" y="1839475"/>
            <a:chExt cx="1309250" cy="2318100"/>
          </a:xfrm>
        </p:grpSpPr>
        <p:sp>
          <p:nvSpPr>
            <p:cNvPr id="212" name="Google Shape;212;p17"/>
            <p:cNvSpPr/>
            <p:nvPr/>
          </p:nvSpPr>
          <p:spPr>
            <a:xfrm rot="5400000">
              <a:off x="2721900" y="2343925"/>
              <a:ext cx="2318100" cy="1309200"/>
            </a:xfrm>
            <a:prstGeom prst="round2DiagRect">
              <a:avLst>
                <a:gd name="adj1" fmla="val 3493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7"/>
            <p:cNvSpPr txBox="1"/>
            <p:nvPr/>
          </p:nvSpPr>
          <p:spPr>
            <a:xfrm>
              <a:off x="3226300" y="2831000"/>
              <a:ext cx="13092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How</a:t>
              </a:r>
              <a:endParaRPr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5" name="Google Shape;215;p17"/>
            <p:cNvSpPr/>
            <p:nvPr/>
          </p:nvSpPr>
          <p:spPr>
            <a:xfrm rot="5400000">
              <a:off x="3562314" y="1984925"/>
              <a:ext cx="637200" cy="682800"/>
            </a:xfrm>
            <a:prstGeom prst="round2DiagRect">
              <a:avLst>
                <a:gd name="adj1" fmla="val 34930"/>
                <a:gd name="adj2" fmla="val 0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7"/>
            <p:cNvSpPr txBox="1"/>
            <p:nvPr/>
          </p:nvSpPr>
          <p:spPr>
            <a:xfrm>
              <a:off x="3539535" y="2071525"/>
              <a:ext cx="6828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400" b="1" dirty="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</a:t>
              </a:r>
              <a:endParaRPr sz="24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23" name="Google Shape;223;p17"/>
          <p:cNvGrpSpPr/>
          <p:nvPr/>
        </p:nvGrpSpPr>
        <p:grpSpPr>
          <a:xfrm>
            <a:off x="6571234" y="1705595"/>
            <a:ext cx="1309250" cy="2318100"/>
            <a:chOff x="5995400" y="1839475"/>
            <a:chExt cx="1309250" cy="2318100"/>
          </a:xfrm>
        </p:grpSpPr>
        <p:sp>
          <p:nvSpPr>
            <p:cNvPr id="224" name="Google Shape;224;p17"/>
            <p:cNvSpPr/>
            <p:nvPr/>
          </p:nvSpPr>
          <p:spPr>
            <a:xfrm rot="5400000">
              <a:off x="5491000" y="2343925"/>
              <a:ext cx="2318100" cy="1309200"/>
            </a:xfrm>
            <a:prstGeom prst="round2DiagRect">
              <a:avLst>
                <a:gd name="adj1" fmla="val 3493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17"/>
            <p:cNvSpPr txBox="1"/>
            <p:nvPr/>
          </p:nvSpPr>
          <p:spPr>
            <a:xfrm>
              <a:off x="5995400" y="2831000"/>
              <a:ext cx="13092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what</a:t>
              </a:r>
              <a:endParaRPr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7" name="Google Shape;227;p17"/>
            <p:cNvSpPr/>
            <p:nvPr/>
          </p:nvSpPr>
          <p:spPr>
            <a:xfrm rot="5400000">
              <a:off x="6331414" y="1984925"/>
              <a:ext cx="637200" cy="682800"/>
            </a:xfrm>
            <a:prstGeom prst="round2DiagRect">
              <a:avLst>
                <a:gd name="adj1" fmla="val 34930"/>
                <a:gd name="adj2" fmla="val 0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7"/>
            <p:cNvSpPr txBox="1"/>
            <p:nvPr/>
          </p:nvSpPr>
          <p:spPr>
            <a:xfrm>
              <a:off x="6308635" y="2071525"/>
              <a:ext cx="6828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4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</a:t>
              </a:r>
              <a:endParaRPr sz="24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BC1CD4-C0F6-8F95-03FA-906EC5883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09" y="1494383"/>
            <a:ext cx="3407923" cy="572700"/>
          </a:xfrm>
        </p:spPr>
        <p:txBody>
          <a:bodyPr/>
          <a:lstStyle/>
          <a:p>
            <a:r>
              <a:rPr lang="en-US" sz="4000" dirty="0"/>
              <a:t>Introduction</a:t>
            </a:r>
          </a:p>
        </p:txBody>
      </p:sp>
      <p:grpSp>
        <p:nvGrpSpPr>
          <p:cNvPr id="14" name="Google Shape;53;p13">
            <a:extLst>
              <a:ext uri="{FF2B5EF4-FFF2-40B4-BE49-F238E27FC236}">
                <a16:creationId xmlns:a16="http://schemas.microsoft.com/office/drawing/2014/main" id="{C26E2CB1-4FF1-C764-7A8F-58635DEAB145}"/>
              </a:ext>
            </a:extLst>
          </p:cNvPr>
          <p:cNvGrpSpPr/>
          <p:nvPr/>
        </p:nvGrpSpPr>
        <p:grpSpPr>
          <a:xfrm>
            <a:off x="6011694" y="317770"/>
            <a:ext cx="2521847" cy="4885651"/>
            <a:chOff x="5998406" y="85502"/>
            <a:chExt cx="2650956" cy="5203421"/>
          </a:xfrm>
        </p:grpSpPr>
        <p:grpSp>
          <p:nvGrpSpPr>
            <p:cNvPr id="15" name="Google Shape;54;p13">
              <a:extLst>
                <a:ext uri="{FF2B5EF4-FFF2-40B4-BE49-F238E27FC236}">
                  <a16:creationId xmlns:a16="http://schemas.microsoft.com/office/drawing/2014/main" id="{1238FA86-A6FC-B56F-6B92-3C243D2518CC}"/>
                </a:ext>
              </a:extLst>
            </p:cNvPr>
            <p:cNvGrpSpPr/>
            <p:nvPr/>
          </p:nvGrpSpPr>
          <p:grpSpPr>
            <a:xfrm>
              <a:off x="5998406" y="85502"/>
              <a:ext cx="2650956" cy="5203421"/>
              <a:chOff x="5998406" y="85502"/>
              <a:chExt cx="2650956" cy="5203421"/>
            </a:xfrm>
          </p:grpSpPr>
          <p:grpSp>
            <p:nvGrpSpPr>
              <p:cNvPr id="17" name="Google Shape;55;p13">
                <a:extLst>
                  <a:ext uri="{FF2B5EF4-FFF2-40B4-BE49-F238E27FC236}">
                    <a16:creationId xmlns:a16="http://schemas.microsoft.com/office/drawing/2014/main" id="{317E23D7-69F0-F94D-549A-C9065251FA22}"/>
                  </a:ext>
                </a:extLst>
              </p:cNvPr>
              <p:cNvGrpSpPr/>
              <p:nvPr/>
            </p:nvGrpSpPr>
            <p:grpSpPr>
              <a:xfrm>
                <a:off x="5998406" y="85502"/>
                <a:ext cx="2650956" cy="5203421"/>
                <a:chOff x="5998406" y="85502"/>
                <a:chExt cx="2650956" cy="5203421"/>
              </a:xfrm>
            </p:grpSpPr>
            <p:grpSp>
              <p:nvGrpSpPr>
                <p:cNvPr id="21" name="Google Shape;56;p13">
                  <a:extLst>
                    <a:ext uri="{FF2B5EF4-FFF2-40B4-BE49-F238E27FC236}">
                      <a16:creationId xmlns:a16="http://schemas.microsoft.com/office/drawing/2014/main" id="{F249E32B-854C-035A-31CE-0E4A2740E0DC}"/>
                    </a:ext>
                  </a:extLst>
                </p:cNvPr>
                <p:cNvGrpSpPr/>
                <p:nvPr/>
              </p:nvGrpSpPr>
              <p:grpSpPr>
                <a:xfrm rot="1800221">
                  <a:off x="5998406" y="85502"/>
                  <a:ext cx="2650956" cy="5203421"/>
                  <a:chOff x="6436077" y="-35"/>
                  <a:chExt cx="2616196" cy="5143371"/>
                </a:xfrm>
              </p:grpSpPr>
              <p:grpSp>
                <p:nvGrpSpPr>
                  <p:cNvPr id="23" name="Google Shape;57;p13">
                    <a:extLst>
                      <a:ext uri="{FF2B5EF4-FFF2-40B4-BE49-F238E27FC236}">
                        <a16:creationId xmlns:a16="http://schemas.microsoft.com/office/drawing/2014/main" id="{99E2B48A-BD2E-EDFA-732F-4C31D3FE7436}"/>
                      </a:ext>
                    </a:extLst>
                  </p:cNvPr>
                  <p:cNvGrpSpPr/>
                  <p:nvPr/>
                </p:nvGrpSpPr>
                <p:grpSpPr>
                  <a:xfrm>
                    <a:off x="6436077" y="-35"/>
                    <a:ext cx="1518104" cy="1516144"/>
                    <a:chOff x="5053900" y="2021500"/>
                    <a:chExt cx="483750" cy="483125"/>
                  </a:xfrm>
                </p:grpSpPr>
                <p:sp>
                  <p:nvSpPr>
                    <p:cNvPr id="387" name="Google Shape;58;p13">
                      <a:extLst>
                        <a:ext uri="{FF2B5EF4-FFF2-40B4-BE49-F238E27FC236}">
                          <a16:creationId xmlns:a16="http://schemas.microsoft.com/office/drawing/2014/main" id="{344F25FE-53D5-BD5A-6EAF-23812D560A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81350" y="2078100"/>
                      <a:ext cx="127375" cy="127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95" h="5094" extrusionOk="0">
                          <a:moveTo>
                            <a:pt x="565" y="0"/>
                          </a:moveTo>
                          <a:cubicBezTo>
                            <a:pt x="251" y="0"/>
                            <a:pt x="1" y="254"/>
                            <a:pt x="1" y="568"/>
                          </a:cubicBezTo>
                          <a:cubicBezTo>
                            <a:pt x="1" y="879"/>
                            <a:pt x="251" y="1132"/>
                            <a:pt x="565" y="1132"/>
                          </a:cubicBezTo>
                          <a:cubicBezTo>
                            <a:pt x="2440" y="1135"/>
                            <a:pt x="3959" y="2654"/>
                            <a:pt x="3962" y="4529"/>
                          </a:cubicBezTo>
                          <a:cubicBezTo>
                            <a:pt x="3962" y="4843"/>
                            <a:pt x="4216" y="5094"/>
                            <a:pt x="4530" y="5094"/>
                          </a:cubicBezTo>
                          <a:cubicBezTo>
                            <a:pt x="4841" y="5094"/>
                            <a:pt x="5094" y="4843"/>
                            <a:pt x="5094" y="4529"/>
                          </a:cubicBezTo>
                          <a:cubicBezTo>
                            <a:pt x="5091" y="2029"/>
                            <a:pt x="3065" y="3"/>
                            <a:pt x="565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5D74"/>
                        </a:solidFill>
                      </a:endParaRPr>
                    </a:p>
                  </p:txBody>
                </p:sp>
                <p:sp>
                  <p:nvSpPr>
                    <p:cNvPr id="388" name="Google Shape;59;p13">
                      <a:extLst>
                        <a:ext uri="{FF2B5EF4-FFF2-40B4-BE49-F238E27FC236}">
                          <a16:creationId xmlns:a16="http://schemas.microsoft.com/office/drawing/2014/main" id="{989F83A8-02C6-52FB-736D-7C73674E06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18000" y="2021500"/>
                      <a:ext cx="368700" cy="483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48" h="19325" extrusionOk="0">
                          <a:moveTo>
                            <a:pt x="7088" y="1135"/>
                          </a:moveTo>
                          <a:cubicBezTo>
                            <a:pt x="8391" y="1135"/>
                            <a:pt x="9651" y="1571"/>
                            <a:pt x="10668" y="2397"/>
                          </a:cubicBezTo>
                          <a:cubicBezTo>
                            <a:pt x="13159" y="4417"/>
                            <a:pt x="13473" y="8104"/>
                            <a:pt x="11360" y="10516"/>
                          </a:cubicBezTo>
                          <a:cubicBezTo>
                            <a:pt x="10572" y="11419"/>
                            <a:pt x="10085" y="12503"/>
                            <a:pt x="9962" y="13626"/>
                          </a:cubicBezTo>
                          <a:lnTo>
                            <a:pt x="4237" y="13626"/>
                          </a:lnTo>
                          <a:cubicBezTo>
                            <a:pt x="4107" y="12482"/>
                            <a:pt x="3630" y="11407"/>
                            <a:pt x="2866" y="10550"/>
                          </a:cubicBezTo>
                          <a:cubicBezTo>
                            <a:pt x="1658" y="9191"/>
                            <a:pt x="1184" y="7367"/>
                            <a:pt x="1571" y="5549"/>
                          </a:cubicBezTo>
                          <a:cubicBezTo>
                            <a:pt x="2020" y="3427"/>
                            <a:pt x="3748" y="1706"/>
                            <a:pt x="5873" y="1262"/>
                          </a:cubicBezTo>
                          <a:cubicBezTo>
                            <a:pt x="6278" y="1177"/>
                            <a:pt x="6685" y="1135"/>
                            <a:pt x="7088" y="1135"/>
                          </a:cubicBezTo>
                          <a:close/>
                          <a:moveTo>
                            <a:pt x="9931" y="14759"/>
                          </a:moveTo>
                          <a:lnTo>
                            <a:pt x="9931" y="15323"/>
                          </a:lnTo>
                          <a:cubicBezTo>
                            <a:pt x="9931" y="15637"/>
                            <a:pt x="9678" y="15891"/>
                            <a:pt x="9364" y="15891"/>
                          </a:cubicBezTo>
                          <a:lnTo>
                            <a:pt x="4835" y="15891"/>
                          </a:lnTo>
                          <a:cubicBezTo>
                            <a:pt x="4521" y="15891"/>
                            <a:pt x="4270" y="15637"/>
                            <a:pt x="4270" y="15323"/>
                          </a:cubicBezTo>
                          <a:lnTo>
                            <a:pt x="4270" y="14759"/>
                          </a:lnTo>
                          <a:close/>
                          <a:moveTo>
                            <a:pt x="8699" y="17023"/>
                          </a:moveTo>
                          <a:cubicBezTo>
                            <a:pt x="8464" y="17694"/>
                            <a:pt x="7827" y="18192"/>
                            <a:pt x="7099" y="18192"/>
                          </a:cubicBezTo>
                          <a:cubicBezTo>
                            <a:pt x="6371" y="18192"/>
                            <a:pt x="5734" y="17694"/>
                            <a:pt x="5499" y="17023"/>
                          </a:cubicBezTo>
                          <a:close/>
                          <a:moveTo>
                            <a:pt x="7087" y="0"/>
                          </a:moveTo>
                          <a:cubicBezTo>
                            <a:pt x="6607" y="0"/>
                            <a:pt x="6123" y="50"/>
                            <a:pt x="5641" y="151"/>
                          </a:cubicBezTo>
                          <a:cubicBezTo>
                            <a:pt x="3053" y="712"/>
                            <a:pt x="1027" y="2729"/>
                            <a:pt x="462" y="5314"/>
                          </a:cubicBezTo>
                          <a:cubicBezTo>
                            <a:pt x="0" y="7488"/>
                            <a:pt x="568" y="9671"/>
                            <a:pt x="2020" y="11301"/>
                          </a:cubicBezTo>
                          <a:cubicBezTo>
                            <a:pt x="2730" y="12099"/>
                            <a:pt x="3135" y="13149"/>
                            <a:pt x="3135" y="14191"/>
                          </a:cubicBezTo>
                          <a:lnTo>
                            <a:pt x="3135" y="15323"/>
                          </a:lnTo>
                          <a:cubicBezTo>
                            <a:pt x="3138" y="16060"/>
                            <a:pt x="3612" y="16709"/>
                            <a:pt x="4309" y="16939"/>
                          </a:cubicBezTo>
                          <a:cubicBezTo>
                            <a:pt x="4409" y="17518"/>
                            <a:pt x="4681" y="18053"/>
                            <a:pt x="5094" y="18473"/>
                          </a:cubicBezTo>
                          <a:cubicBezTo>
                            <a:pt x="5642" y="19040"/>
                            <a:pt x="6371" y="19324"/>
                            <a:pt x="7099" y="19324"/>
                          </a:cubicBezTo>
                          <a:cubicBezTo>
                            <a:pt x="7828" y="19324"/>
                            <a:pt x="8556" y="19040"/>
                            <a:pt x="9104" y="18473"/>
                          </a:cubicBezTo>
                          <a:cubicBezTo>
                            <a:pt x="9518" y="18053"/>
                            <a:pt x="9790" y="17518"/>
                            <a:pt x="9889" y="16939"/>
                          </a:cubicBezTo>
                          <a:cubicBezTo>
                            <a:pt x="10587" y="16709"/>
                            <a:pt x="11061" y="16060"/>
                            <a:pt x="11064" y="15323"/>
                          </a:cubicBezTo>
                          <a:lnTo>
                            <a:pt x="11064" y="14191"/>
                          </a:lnTo>
                          <a:cubicBezTo>
                            <a:pt x="11064" y="13149"/>
                            <a:pt x="11471" y="12108"/>
                            <a:pt x="12211" y="11262"/>
                          </a:cubicBezTo>
                          <a:cubicBezTo>
                            <a:pt x="14747" y="8366"/>
                            <a:pt x="14370" y="3943"/>
                            <a:pt x="11381" y="1518"/>
                          </a:cubicBezTo>
                          <a:cubicBezTo>
                            <a:pt x="10159" y="525"/>
                            <a:pt x="8647" y="0"/>
                            <a:pt x="7087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5D74"/>
                        </a:solidFill>
                      </a:endParaRPr>
                    </a:p>
                  </p:txBody>
                </p:sp>
                <p:sp>
                  <p:nvSpPr>
                    <p:cNvPr id="389" name="Google Shape;60;p13">
                      <a:extLst>
                        <a:ext uri="{FF2B5EF4-FFF2-40B4-BE49-F238E27FC236}">
                          <a16:creationId xmlns:a16="http://schemas.microsoft.com/office/drawing/2014/main" id="{A55201B9-9C1E-9A85-68D1-02C8550A30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53900" y="2191325"/>
                      <a:ext cx="56650" cy="283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66" h="1133" extrusionOk="0">
                          <a:moveTo>
                            <a:pt x="569" y="0"/>
                          </a:moveTo>
                          <a:cubicBezTo>
                            <a:pt x="255" y="0"/>
                            <a:pt x="1" y="254"/>
                            <a:pt x="1" y="568"/>
                          </a:cubicBezTo>
                          <a:cubicBezTo>
                            <a:pt x="1" y="879"/>
                            <a:pt x="255" y="1133"/>
                            <a:pt x="569" y="1133"/>
                          </a:cubicBezTo>
                          <a:lnTo>
                            <a:pt x="1701" y="1133"/>
                          </a:lnTo>
                          <a:cubicBezTo>
                            <a:pt x="2012" y="1133"/>
                            <a:pt x="2266" y="879"/>
                            <a:pt x="2266" y="568"/>
                          </a:cubicBezTo>
                          <a:cubicBezTo>
                            <a:pt x="2266" y="254"/>
                            <a:pt x="2012" y="0"/>
                            <a:pt x="1701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5D74"/>
                        </a:solidFill>
                      </a:endParaRPr>
                    </a:p>
                  </p:txBody>
                </p:sp>
                <p:sp>
                  <p:nvSpPr>
                    <p:cNvPr id="390" name="Google Shape;61;p13">
                      <a:extLst>
                        <a:ext uri="{FF2B5EF4-FFF2-40B4-BE49-F238E27FC236}">
                          <a16:creationId xmlns:a16="http://schemas.microsoft.com/office/drawing/2014/main" id="{4FDB8D7E-9502-6BBB-8A3A-13FB04B6E3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56850" y="2096550"/>
                      <a:ext cx="50750" cy="48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30" h="1921" extrusionOk="0">
                          <a:moveTo>
                            <a:pt x="622" y="0"/>
                          </a:moveTo>
                          <a:cubicBezTo>
                            <a:pt x="476" y="0"/>
                            <a:pt x="331" y="56"/>
                            <a:pt x="221" y="168"/>
                          </a:cubicBezTo>
                          <a:cubicBezTo>
                            <a:pt x="4" y="385"/>
                            <a:pt x="1" y="739"/>
                            <a:pt x="215" y="962"/>
                          </a:cubicBezTo>
                          <a:lnTo>
                            <a:pt x="1015" y="1762"/>
                          </a:lnTo>
                          <a:cubicBezTo>
                            <a:pt x="1125" y="1868"/>
                            <a:pt x="1267" y="1921"/>
                            <a:pt x="1409" y="1921"/>
                          </a:cubicBezTo>
                          <a:cubicBezTo>
                            <a:pt x="1554" y="1921"/>
                            <a:pt x="1699" y="1865"/>
                            <a:pt x="1809" y="1753"/>
                          </a:cubicBezTo>
                          <a:cubicBezTo>
                            <a:pt x="2027" y="1536"/>
                            <a:pt x="2030" y="1183"/>
                            <a:pt x="1815" y="962"/>
                          </a:cubicBezTo>
                          <a:lnTo>
                            <a:pt x="1015" y="159"/>
                          </a:lnTo>
                          <a:cubicBezTo>
                            <a:pt x="905" y="53"/>
                            <a:pt x="763" y="0"/>
                            <a:pt x="62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5D74"/>
                        </a:solidFill>
                      </a:endParaRPr>
                    </a:p>
                  </p:txBody>
                </p:sp>
                <p:sp>
                  <p:nvSpPr>
                    <p:cNvPr id="391" name="Google Shape;62;p13">
                      <a:extLst>
                        <a:ext uri="{FF2B5EF4-FFF2-40B4-BE49-F238E27FC236}">
                          <a16:creationId xmlns:a16="http://schemas.microsoft.com/office/drawing/2014/main" id="{34755E8F-60F0-0CBB-8085-6CB7842488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56400" y="2266400"/>
                      <a:ext cx="51200" cy="48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48" h="1934" extrusionOk="0">
                          <a:moveTo>
                            <a:pt x="1427" y="0"/>
                          </a:moveTo>
                          <a:cubicBezTo>
                            <a:pt x="1285" y="0"/>
                            <a:pt x="1143" y="53"/>
                            <a:pt x="1033" y="159"/>
                          </a:cubicBezTo>
                          <a:lnTo>
                            <a:pt x="233" y="962"/>
                          </a:lnTo>
                          <a:cubicBezTo>
                            <a:pt x="4" y="1179"/>
                            <a:pt x="1" y="1545"/>
                            <a:pt x="227" y="1768"/>
                          </a:cubicBezTo>
                          <a:cubicBezTo>
                            <a:pt x="338" y="1879"/>
                            <a:pt x="482" y="1934"/>
                            <a:pt x="627" y="1934"/>
                          </a:cubicBezTo>
                          <a:cubicBezTo>
                            <a:pt x="774" y="1934"/>
                            <a:pt x="922" y="1876"/>
                            <a:pt x="1033" y="1762"/>
                          </a:cubicBezTo>
                          <a:lnTo>
                            <a:pt x="1833" y="962"/>
                          </a:lnTo>
                          <a:cubicBezTo>
                            <a:pt x="2048" y="738"/>
                            <a:pt x="2045" y="385"/>
                            <a:pt x="1827" y="168"/>
                          </a:cubicBezTo>
                          <a:cubicBezTo>
                            <a:pt x="1717" y="56"/>
                            <a:pt x="1572" y="0"/>
                            <a:pt x="1427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5D74"/>
                        </a:solidFill>
                      </a:endParaRPr>
                    </a:p>
                  </p:txBody>
                </p:sp>
                <p:sp>
                  <p:nvSpPr>
                    <p:cNvPr id="392" name="Google Shape;63;p13">
                      <a:extLst>
                        <a:ext uri="{FF2B5EF4-FFF2-40B4-BE49-F238E27FC236}">
                          <a16:creationId xmlns:a16="http://schemas.microsoft.com/office/drawing/2014/main" id="{9530A5A2-60FD-5B6D-4DC8-156A8D6B2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80400" y="2191325"/>
                      <a:ext cx="56650" cy="283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66" h="1133" extrusionOk="0">
                          <a:moveTo>
                            <a:pt x="568" y="0"/>
                          </a:moveTo>
                          <a:cubicBezTo>
                            <a:pt x="254" y="0"/>
                            <a:pt x="1" y="254"/>
                            <a:pt x="1" y="568"/>
                          </a:cubicBezTo>
                          <a:cubicBezTo>
                            <a:pt x="1" y="879"/>
                            <a:pt x="254" y="1133"/>
                            <a:pt x="568" y="1133"/>
                          </a:cubicBezTo>
                          <a:lnTo>
                            <a:pt x="1701" y="1133"/>
                          </a:lnTo>
                          <a:cubicBezTo>
                            <a:pt x="2012" y="1133"/>
                            <a:pt x="2265" y="879"/>
                            <a:pt x="2265" y="568"/>
                          </a:cubicBezTo>
                          <a:cubicBezTo>
                            <a:pt x="2265" y="254"/>
                            <a:pt x="2012" y="0"/>
                            <a:pt x="1701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5D74"/>
                        </a:solidFill>
                      </a:endParaRPr>
                    </a:p>
                  </p:txBody>
                </p:sp>
                <p:sp>
                  <p:nvSpPr>
                    <p:cNvPr id="393" name="Google Shape;64;p13">
                      <a:extLst>
                        <a:ext uri="{FF2B5EF4-FFF2-40B4-BE49-F238E27FC236}">
                          <a16:creationId xmlns:a16="http://schemas.microsoft.com/office/drawing/2014/main" id="{E9E3FB19-871C-321B-7430-A8DCB4BE0A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9800" y="2096550"/>
                      <a:ext cx="54300" cy="48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72" h="1929" extrusionOk="0">
                          <a:moveTo>
                            <a:pt x="1550" y="0"/>
                          </a:moveTo>
                          <a:cubicBezTo>
                            <a:pt x="1409" y="0"/>
                            <a:pt x="1267" y="53"/>
                            <a:pt x="1157" y="159"/>
                          </a:cubicBezTo>
                          <a:lnTo>
                            <a:pt x="357" y="962"/>
                          </a:lnTo>
                          <a:cubicBezTo>
                            <a:pt x="1" y="1318"/>
                            <a:pt x="251" y="1928"/>
                            <a:pt x="756" y="1928"/>
                          </a:cubicBezTo>
                          <a:cubicBezTo>
                            <a:pt x="907" y="1928"/>
                            <a:pt x="1051" y="1868"/>
                            <a:pt x="1157" y="1762"/>
                          </a:cubicBezTo>
                          <a:lnTo>
                            <a:pt x="1957" y="959"/>
                          </a:lnTo>
                          <a:cubicBezTo>
                            <a:pt x="2172" y="739"/>
                            <a:pt x="2169" y="385"/>
                            <a:pt x="1951" y="168"/>
                          </a:cubicBezTo>
                          <a:cubicBezTo>
                            <a:pt x="1841" y="56"/>
                            <a:pt x="1696" y="0"/>
                            <a:pt x="155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5D74"/>
                        </a:solidFill>
                      </a:endParaRPr>
                    </a:p>
                  </p:txBody>
                </p:sp>
                <p:sp>
                  <p:nvSpPr>
                    <p:cNvPr id="394" name="Google Shape;65;p13">
                      <a:extLst>
                        <a:ext uri="{FF2B5EF4-FFF2-40B4-BE49-F238E27FC236}">
                          <a16:creationId xmlns:a16="http://schemas.microsoft.com/office/drawing/2014/main" id="{AD454965-0EFC-888F-2AB8-D325D696C1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83350" y="2266400"/>
                      <a:ext cx="54300" cy="48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72" h="1929" extrusionOk="0">
                          <a:moveTo>
                            <a:pt x="622" y="0"/>
                          </a:moveTo>
                          <a:cubicBezTo>
                            <a:pt x="476" y="0"/>
                            <a:pt x="331" y="56"/>
                            <a:pt x="221" y="168"/>
                          </a:cubicBezTo>
                          <a:cubicBezTo>
                            <a:pt x="4" y="385"/>
                            <a:pt x="1" y="738"/>
                            <a:pt x="215" y="962"/>
                          </a:cubicBezTo>
                          <a:lnTo>
                            <a:pt x="1015" y="1762"/>
                          </a:lnTo>
                          <a:cubicBezTo>
                            <a:pt x="1121" y="1868"/>
                            <a:pt x="1266" y="1928"/>
                            <a:pt x="1417" y="1928"/>
                          </a:cubicBezTo>
                          <a:cubicBezTo>
                            <a:pt x="1921" y="1928"/>
                            <a:pt x="2172" y="1318"/>
                            <a:pt x="1815" y="962"/>
                          </a:cubicBezTo>
                          <a:lnTo>
                            <a:pt x="1015" y="159"/>
                          </a:lnTo>
                          <a:cubicBezTo>
                            <a:pt x="905" y="53"/>
                            <a:pt x="763" y="0"/>
                            <a:pt x="62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5D74"/>
                        </a:solidFill>
                      </a:endParaRPr>
                    </a:p>
                  </p:txBody>
                </p:sp>
              </p:grpSp>
              <p:grpSp>
                <p:nvGrpSpPr>
                  <p:cNvPr id="24" name="Google Shape;66;p13">
                    <a:extLst>
                      <a:ext uri="{FF2B5EF4-FFF2-40B4-BE49-F238E27FC236}">
                        <a16:creationId xmlns:a16="http://schemas.microsoft.com/office/drawing/2014/main" id="{CAE05CD2-C258-FFFA-980B-DBB246568B39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7486968" y="1225672"/>
                    <a:ext cx="1565305" cy="1510944"/>
                    <a:chOff x="5049750" y="832600"/>
                    <a:chExt cx="505100" cy="483100"/>
                  </a:xfrm>
                </p:grpSpPr>
                <p:sp>
                  <p:nvSpPr>
                    <p:cNvPr id="385" name="Google Shape;67;p13">
                      <a:extLst>
                        <a:ext uri="{FF2B5EF4-FFF2-40B4-BE49-F238E27FC236}">
                          <a16:creationId xmlns:a16="http://schemas.microsoft.com/office/drawing/2014/main" id="{93849DFF-5494-7CA0-7BB1-520B8520BA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49750" y="832600"/>
                      <a:ext cx="505100" cy="483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204" h="19324" extrusionOk="0">
                          <a:moveTo>
                            <a:pt x="12136" y="1129"/>
                          </a:moveTo>
                          <a:cubicBezTo>
                            <a:pt x="13730" y="1129"/>
                            <a:pt x="15325" y="1737"/>
                            <a:pt x="16538" y="2952"/>
                          </a:cubicBezTo>
                          <a:cubicBezTo>
                            <a:pt x="18969" y="5383"/>
                            <a:pt x="18969" y="9323"/>
                            <a:pt x="16538" y="11757"/>
                          </a:cubicBezTo>
                          <a:cubicBezTo>
                            <a:pt x="15341" y="12950"/>
                            <a:pt x="13747" y="13579"/>
                            <a:pt x="12129" y="13579"/>
                          </a:cubicBezTo>
                          <a:cubicBezTo>
                            <a:pt x="11233" y="13579"/>
                            <a:pt x="10329" y="13386"/>
                            <a:pt x="9482" y="12989"/>
                          </a:cubicBezTo>
                          <a:cubicBezTo>
                            <a:pt x="9461" y="12980"/>
                            <a:pt x="9440" y="12968"/>
                            <a:pt x="9419" y="12959"/>
                          </a:cubicBezTo>
                          <a:cubicBezTo>
                            <a:pt x="8794" y="12657"/>
                            <a:pt x="8223" y="12249"/>
                            <a:pt x="7734" y="11757"/>
                          </a:cubicBezTo>
                          <a:cubicBezTo>
                            <a:pt x="5306" y="9329"/>
                            <a:pt x="5306" y="5380"/>
                            <a:pt x="7734" y="2952"/>
                          </a:cubicBezTo>
                          <a:cubicBezTo>
                            <a:pt x="8948" y="1737"/>
                            <a:pt x="10542" y="1129"/>
                            <a:pt x="12136" y="1129"/>
                          </a:cubicBezTo>
                          <a:close/>
                          <a:moveTo>
                            <a:pt x="5871" y="11216"/>
                          </a:moveTo>
                          <a:cubicBezTo>
                            <a:pt x="6475" y="12195"/>
                            <a:pt x="7296" y="13016"/>
                            <a:pt x="8271" y="13620"/>
                          </a:cubicBezTo>
                          <a:lnTo>
                            <a:pt x="7734" y="14160"/>
                          </a:lnTo>
                          <a:cubicBezTo>
                            <a:pt x="7622" y="14271"/>
                            <a:pt x="7477" y="14326"/>
                            <a:pt x="7332" y="14326"/>
                          </a:cubicBezTo>
                          <a:cubicBezTo>
                            <a:pt x="7188" y="14326"/>
                            <a:pt x="7044" y="14271"/>
                            <a:pt x="6934" y="14160"/>
                          </a:cubicBezTo>
                          <a:lnTo>
                            <a:pt x="5330" y="12557"/>
                          </a:lnTo>
                          <a:cubicBezTo>
                            <a:pt x="5110" y="12337"/>
                            <a:pt x="5110" y="11977"/>
                            <a:pt x="5330" y="11757"/>
                          </a:cubicBezTo>
                          <a:lnTo>
                            <a:pt x="5871" y="11216"/>
                          </a:lnTo>
                          <a:close/>
                          <a:moveTo>
                            <a:pt x="4932" y="13762"/>
                          </a:moveTo>
                          <a:lnTo>
                            <a:pt x="5732" y="14562"/>
                          </a:lnTo>
                          <a:lnTo>
                            <a:pt x="4932" y="15362"/>
                          </a:lnTo>
                          <a:lnTo>
                            <a:pt x="4131" y="14562"/>
                          </a:lnTo>
                          <a:lnTo>
                            <a:pt x="4932" y="13762"/>
                          </a:lnTo>
                          <a:close/>
                          <a:moveTo>
                            <a:pt x="3328" y="15362"/>
                          </a:moveTo>
                          <a:lnTo>
                            <a:pt x="4128" y="16162"/>
                          </a:lnTo>
                          <a:lnTo>
                            <a:pt x="2268" y="18025"/>
                          </a:lnTo>
                          <a:cubicBezTo>
                            <a:pt x="2157" y="18135"/>
                            <a:pt x="2013" y="18190"/>
                            <a:pt x="1868" y="18190"/>
                          </a:cubicBezTo>
                          <a:cubicBezTo>
                            <a:pt x="1723" y="18190"/>
                            <a:pt x="1577" y="18134"/>
                            <a:pt x="1465" y="18022"/>
                          </a:cubicBezTo>
                          <a:cubicBezTo>
                            <a:pt x="1245" y="17802"/>
                            <a:pt x="1245" y="17443"/>
                            <a:pt x="1465" y="17222"/>
                          </a:cubicBezTo>
                          <a:lnTo>
                            <a:pt x="3328" y="15362"/>
                          </a:lnTo>
                          <a:close/>
                          <a:moveTo>
                            <a:pt x="12135" y="1"/>
                          </a:moveTo>
                          <a:cubicBezTo>
                            <a:pt x="10250" y="1"/>
                            <a:pt x="8365" y="718"/>
                            <a:pt x="6931" y="2152"/>
                          </a:cubicBezTo>
                          <a:cubicBezTo>
                            <a:pt x="4769" y="4311"/>
                            <a:pt x="4237" y="7493"/>
                            <a:pt x="5330" y="10157"/>
                          </a:cubicBezTo>
                          <a:lnTo>
                            <a:pt x="4527" y="10957"/>
                          </a:lnTo>
                          <a:cubicBezTo>
                            <a:pt x="4020" y="11467"/>
                            <a:pt x="3887" y="12240"/>
                            <a:pt x="4198" y="12892"/>
                          </a:cubicBezTo>
                          <a:lnTo>
                            <a:pt x="665" y="16422"/>
                          </a:lnTo>
                          <a:cubicBezTo>
                            <a:pt x="1" y="17086"/>
                            <a:pt x="1" y="18161"/>
                            <a:pt x="665" y="18825"/>
                          </a:cubicBezTo>
                          <a:cubicBezTo>
                            <a:pt x="996" y="19158"/>
                            <a:pt x="1431" y="19324"/>
                            <a:pt x="1865" y="19324"/>
                          </a:cubicBezTo>
                          <a:cubicBezTo>
                            <a:pt x="2300" y="19324"/>
                            <a:pt x="2735" y="19158"/>
                            <a:pt x="3066" y="18825"/>
                          </a:cubicBezTo>
                          <a:lnTo>
                            <a:pt x="6598" y="15293"/>
                          </a:lnTo>
                          <a:cubicBezTo>
                            <a:pt x="6831" y="15403"/>
                            <a:pt x="7081" y="15457"/>
                            <a:pt x="7328" y="15457"/>
                          </a:cubicBezTo>
                          <a:cubicBezTo>
                            <a:pt x="7770" y="15457"/>
                            <a:pt x="8206" y="15286"/>
                            <a:pt x="8531" y="14961"/>
                          </a:cubicBezTo>
                          <a:lnTo>
                            <a:pt x="9331" y="14163"/>
                          </a:lnTo>
                          <a:cubicBezTo>
                            <a:pt x="10241" y="14538"/>
                            <a:pt x="11190" y="14717"/>
                            <a:pt x="12127" y="14717"/>
                          </a:cubicBezTo>
                          <a:cubicBezTo>
                            <a:pt x="14530" y="14717"/>
                            <a:pt x="16858" y="13537"/>
                            <a:pt x="18256" y="11437"/>
                          </a:cubicBezTo>
                          <a:cubicBezTo>
                            <a:pt x="20204" y="8520"/>
                            <a:pt x="19821" y="4631"/>
                            <a:pt x="17342" y="2152"/>
                          </a:cubicBezTo>
                          <a:cubicBezTo>
                            <a:pt x="15906" y="718"/>
                            <a:pt x="14020" y="1"/>
                            <a:pt x="1213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5D74"/>
                        </a:solidFill>
                      </a:endParaRPr>
                    </a:p>
                  </p:txBody>
                </p:sp>
                <p:sp>
                  <p:nvSpPr>
                    <p:cNvPr id="386" name="Google Shape;68;p13">
                      <a:extLst>
                        <a:ext uri="{FF2B5EF4-FFF2-40B4-BE49-F238E27FC236}">
                          <a16:creationId xmlns:a16="http://schemas.microsoft.com/office/drawing/2014/main" id="{1E930F5A-C1A7-9A32-C786-E5A5B54D8E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16725" y="889175"/>
                      <a:ext cx="276000" cy="2544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040" h="10176" extrusionOk="0">
                          <a:moveTo>
                            <a:pt x="5456" y="1133"/>
                          </a:moveTo>
                          <a:cubicBezTo>
                            <a:pt x="6487" y="1133"/>
                            <a:pt x="7500" y="1535"/>
                            <a:pt x="8259" y="2293"/>
                          </a:cubicBezTo>
                          <a:cubicBezTo>
                            <a:pt x="9802" y="3839"/>
                            <a:pt x="9802" y="6348"/>
                            <a:pt x="8259" y="7897"/>
                          </a:cubicBezTo>
                          <a:cubicBezTo>
                            <a:pt x="7501" y="8653"/>
                            <a:pt x="6489" y="9055"/>
                            <a:pt x="5460" y="9055"/>
                          </a:cubicBezTo>
                          <a:cubicBezTo>
                            <a:pt x="4948" y="9055"/>
                            <a:pt x="4433" y="8956"/>
                            <a:pt x="3941" y="8751"/>
                          </a:cubicBezTo>
                          <a:cubicBezTo>
                            <a:pt x="2462" y="8138"/>
                            <a:pt x="1499" y="6695"/>
                            <a:pt x="1499" y="5095"/>
                          </a:cubicBezTo>
                          <a:cubicBezTo>
                            <a:pt x="1499" y="3491"/>
                            <a:pt x="2462" y="2048"/>
                            <a:pt x="3941" y="1435"/>
                          </a:cubicBezTo>
                          <a:cubicBezTo>
                            <a:pt x="4431" y="1232"/>
                            <a:pt x="4946" y="1133"/>
                            <a:pt x="5456" y="1133"/>
                          </a:cubicBezTo>
                          <a:close/>
                          <a:moveTo>
                            <a:pt x="5468" y="1"/>
                          </a:moveTo>
                          <a:cubicBezTo>
                            <a:pt x="5465" y="1"/>
                            <a:pt x="5461" y="1"/>
                            <a:pt x="5457" y="1"/>
                          </a:cubicBezTo>
                          <a:cubicBezTo>
                            <a:pt x="3029" y="4"/>
                            <a:pt x="943" y="1719"/>
                            <a:pt x="472" y="4098"/>
                          </a:cubicBezTo>
                          <a:cubicBezTo>
                            <a:pt x="1" y="6481"/>
                            <a:pt x="1275" y="8860"/>
                            <a:pt x="3519" y="9787"/>
                          </a:cubicBezTo>
                          <a:cubicBezTo>
                            <a:pt x="4151" y="10049"/>
                            <a:pt x="4811" y="10175"/>
                            <a:pt x="5463" y="10175"/>
                          </a:cubicBezTo>
                          <a:cubicBezTo>
                            <a:pt x="7120" y="10175"/>
                            <a:pt x="8725" y="9362"/>
                            <a:pt x="9693" y="7912"/>
                          </a:cubicBezTo>
                          <a:cubicBezTo>
                            <a:pt x="11040" y="5895"/>
                            <a:pt x="10774" y="3207"/>
                            <a:pt x="9059" y="1492"/>
                          </a:cubicBezTo>
                          <a:cubicBezTo>
                            <a:pt x="8108" y="535"/>
                            <a:pt x="6814" y="1"/>
                            <a:pt x="5468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5D74"/>
                        </a:solidFill>
                      </a:endParaRPr>
                    </a:p>
                  </p:txBody>
                </p:sp>
              </p:grpSp>
              <p:sp>
                <p:nvSpPr>
                  <p:cNvPr id="25" name="Google Shape;69;p13">
                    <a:extLst>
                      <a:ext uri="{FF2B5EF4-FFF2-40B4-BE49-F238E27FC236}">
                        <a16:creationId xmlns:a16="http://schemas.microsoft.com/office/drawing/2014/main" id="{0EA2D811-616F-A349-8375-486C1789B3BB}"/>
                      </a:ext>
                    </a:extLst>
                  </p:cNvPr>
                  <p:cNvSpPr/>
                  <p:nvPr/>
                </p:nvSpPr>
                <p:spPr>
                  <a:xfrm>
                    <a:off x="6439878" y="2336270"/>
                    <a:ext cx="1510880" cy="1510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60" h="12673" extrusionOk="0">
                        <a:moveTo>
                          <a:pt x="2225" y="866"/>
                        </a:moveTo>
                        <a:cubicBezTo>
                          <a:pt x="2371" y="866"/>
                          <a:pt x="2521" y="929"/>
                          <a:pt x="2647" y="1056"/>
                        </a:cubicBezTo>
                        <a:lnTo>
                          <a:pt x="3245" y="1654"/>
                        </a:lnTo>
                        <a:lnTo>
                          <a:pt x="1702" y="3166"/>
                        </a:lnTo>
                        <a:lnTo>
                          <a:pt x="1103" y="2599"/>
                        </a:lnTo>
                        <a:cubicBezTo>
                          <a:pt x="1072" y="2536"/>
                          <a:pt x="977" y="2473"/>
                          <a:pt x="977" y="2379"/>
                        </a:cubicBezTo>
                        <a:cubicBezTo>
                          <a:pt x="914" y="2190"/>
                          <a:pt x="946" y="1906"/>
                          <a:pt x="1103" y="1749"/>
                        </a:cubicBezTo>
                        <a:lnTo>
                          <a:pt x="1828" y="1056"/>
                        </a:lnTo>
                        <a:cubicBezTo>
                          <a:pt x="1938" y="929"/>
                          <a:pt x="2080" y="866"/>
                          <a:pt x="2225" y="866"/>
                        </a:cubicBezTo>
                        <a:close/>
                        <a:moveTo>
                          <a:pt x="3812" y="2221"/>
                        </a:moveTo>
                        <a:lnTo>
                          <a:pt x="4506" y="2914"/>
                        </a:lnTo>
                        <a:lnTo>
                          <a:pt x="2962" y="4427"/>
                        </a:lnTo>
                        <a:lnTo>
                          <a:pt x="2300" y="3765"/>
                        </a:lnTo>
                        <a:lnTo>
                          <a:pt x="3812" y="2221"/>
                        </a:lnTo>
                        <a:close/>
                        <a:moveTo>
                          <a:pt x="9452" y="1056"/>
                        </a:moveTo>
                        <a:lnTo>
                          <a:pt x="11783" y="3387"/>
                        </a:lnTo>
                        <a:lnTo>
                          <a:pt x="8979" y="6159"/>
                        </a:lnTo>
                        <a:lnTo>
                          <a:pt x="6648" y="3828"/>
                        </a:lnTo>
                        <a:lnTo>
                          <a:pt x="7908" y="2599"/>
                        </a:lnTo>
                        <a:lnTo>
                          <a:pt x="8790" y="3450"/>
                        </a:lnTo>
                        <a:cubicBezTo>
                          <a:pt x="8869" y="3529"/>
                          <a:pt x="8979" y="3568"/>
                          <a:pt x="9090" y="3568"/>
                        </a:cubicBezTo>
                        <a:cubicBezTo>
                          <a:pt x="9200" y="3568"/>
                          <a:pt x="9310" y="3529"/>
                          <a:pt x="9389" y="3450"/>
                        </a:cubicBezTo>
                        <a:cubicBezTo>
                          <a:pt x="9546" y="3292"/>
                          <a:pt x="9546" y="3009"/>
                          <a:pt x="9389" y="2851"/>
                        </a:cubicBezTo>
                        <a:lnTo>
                          <a:pt x="8507" y="2001"/>
                        </a:lnTo>
                        <a:lnTo>
                          <a:pt x="9452" y="1056"/>
                        </a:lnTo>
                        <a:close/>
                        <a:moveTo>
                          <a:pt x="5041" y="3450"/>
                        </a:moveTo>
                        <a:cubicBezTo>
                          <a:pt x="5356" y="3765"/>
                          <a:pt x="10366" y="8711"/>
                          <a:pt x="10523" y="8932"/>
                        </a:cubicBezTo>
                        <a:lnTo>
                          <a:pt x="8948" y="10412"/>
                        </a:lnTo>
                        <a:lnTo>
                          <a:pt x="3497" y="4994"/>
                        </a:lnTo>
                        <a:lnTo>
                          <a:pt x="5041" y="3450"/>
                        </a:lnTo>
                        <a:close/>
                        <a:moveTo>
                          <a:pt x="10996" y="9625"/>
                        </a:moveTo>
                        <a:lnTo>
                          <a:pt x="11657" y="11610"/>
                        </a:lnTo>
                        <a:lnTo>
                          <a:pt x="9609" y="10948"/>
                        </a:lnTo>
                        <a:lnTo>
                          <a:pt x="10996" y="9625"/>
                        </a:lnTo>
                        <a:close/>
                        <a:moveTo>
                          <a:pt x="3939" y="6600"/>
                        </a:moveTo>
                        <a:lnTo>
                          <a:pt x="6270" y="8932"/>
                        </a:lnTo>
                        <a:lnTo>
                          <a:pt x="3466" y="11736"/>
                        </a:lnTo>
                        <a:lnTo>
                          <a:pt x="1135" y="9404"/>
                        </a:lnTo>
                        <a:lnTo>
                          <a:pt x="2489" y="8050"/>
                        </a:lnTo>
                        <a:lnTo>
                          <a:pt x="3340" y="8932"/>
                        </a:lnTo>
                        <a:cubicBezTo>
                          <a:pt x="3419" y="9010"/>
                          <a:pt x="3529" y="9050"/>
                          <a:pt x="3639" y="9050"/>
                        </a:cubicBezTo>
                        <a:cubicBezTo>
                          <a:pt x="3749" y="9050"/>
                          <a:pt x="3860" y="9010"/>
                          <a:pt x="3939" y="8932"/>
                        </a:cubicBezTo>
                        <a:cubicBezTo>
                          <a:pt x="4096" y="8774"/>
                          <a:pt x="4096" y="8491"/>
                          <a:pt x="3939" y="8333"/>
                        </a:cubicBezTo>
                        <a:lnTo>
                          <a:pt x="3088" y="7482"/>
                        </a:lnTo>
                        <a:lnTo>
                          <a:pt x="3939" y="6600"/>
                        </a:lnTo>
                        <a:close/>
                        <a:moveTo>
                          <a:pt x="2194" y="0"/>
                        </a:moveTo>
                        <a:cubicBezTo>
                          <a:pt x="1828" y="0"/>
                          <a:pt x="1465" y="142"/>
                          <a:pt x="1198" y="425"/>
                        </a:cubicBezTo>
                        <a:lnTo>
                          <a:pt x="473" y="1119"/>
                        </a:lnTo>
                        <a:cubicBezTo>
                          <a:pt x="221" y="1402"/>
                          <a:pt x="95" y="1749"/>
                          <a:pt x="95" y="2127"/>
                        </a:cubicBezTo>
                        <a:cubicBezTo>
                          <a:pt x="95" y="2473"/>
                          <a:pt x="252" y="2851"/>
                          <a:pt x="473" y="3103"/>
                        </a:cubicBezTo>
                        <a:lnTo>
                          <a:pt x="1387" y="4017"/>
                        </a:lnTo>
                        <a:cubicBezTo>
                          <a:pt x="1387" y="4017"/>
                          <a:pt x="2647" y="5277"/>
                          <a:pt x="2615" y="5277"/>
                        </a:cubicBezTo>
                        <a:lnTo>
                          <a:pt x="3277" y="5939"/>
                        </a:lnTo>
                        <a:lnTo>
                          <a:pt x="2174" y="7041"/>
                        </a:lnTo>
                        <a:lnTo>
                          <a:pt x="2048" y="7167"/>
                        </a:lnTo>
                        <a:lnTo>
                          <a:pt x="158" y="9058"/>
                        </a:lnTo>
                        <a:cubicBezTo>
                          <a:pt x="0" y="9215"/>
                          <a:pt x="0" y="9467"/>
                          <a:pt x="158" y="9625"/>
                        </a:cubicBezTo>
                        <a:lnTo>
                          <a:pt x="3088" y="12555"/>
                        </a:lnTo>
                        <a:cubicBezTo>
                          <a:pt x="3167" y="12634"/>
                          <a:pt x="3269" y="12673"/>
                          <a:pt x="3371" y="12673"/>
                        </a:cubicBezTo>
                        <a:cubicBezTo>
                          <a:pt x="3474" y="12673"/>
                          <a:pt x="3576" y="12634"/>
                          <a:pt x="3655" y="12555"/>
                        </a:cubicBezTo>
                        <a:lnTo>
                          <a:pt x="6742" y="9467"/>
                        </a:lnTo>
                        <a:lnTo>
                          <a:pt x="8570" y="11295"/>
                        </a:lnTo>
                        <a:cubicBezTo>
                          <a:pt x="8601" y="11326"/>
                          <a:pt x="8633" y="11358"/>
                          <a:pt x="8696" y="11358"/>
                        </a:cubicBezTo>
                        <a:cubicBezTo>
                          <a:pt x="8759" y="11452"/>
                          <a:pt x="8822" y="11515"/>
                          <a:pt x="8948" y="11578"/>
                        </a:cubicBezTo>
                        <a:lnTo>
                          <a:pt x="12098" y="12618"/>
                        </a:lnTo>
                        <a:cubicBezTo>
                          <a:pt x="12147" y="12637"/>
                          <a:pt x="12196" y="12646"/>
                          <a:pt x="12243" y="12646"/>
                        </a:cubicBezTo>
                        <a:cubicBezTo>
                          <a:pt x="12500" y="12646"/>
                          <a:pt x="12709" y="12380"/>
                          <a:pt x="12602" y="12114"/>
                        </a:cubicBezTo>
                        <a:lnTo>
                          <a:pt x="11657" y="8963"/>
                        </a:lnTo>
                        <a:cubicBezTo>
                          <a:pt x="11626" y="8900"/>
                          <a:pt x="11594" y="8806"/>
                          <a:pt x="11468" y="8743"/>
                        </a:cubicBezTo>
                        <a:cubicBezTo>
                          <a:pt x="11437" y="8648"/>
                          <a:pt x="11531" y="8806"/>
                          <a:pt x="9546" y="6758"/>
                        </a:cubicBezTo>
                        <a:lnTo>
                          <a:pt x="12602" y="3702"/>
                        </a:lnTo>
                        <a:cubicBezTo>
                          <a:pt x="12760" y="3544"/>
                          <a:pt x="12760" y="3261"/>
                          <a:pt x="12602" y="3103"/>
                        </a:cubicBezTo>
                        <a:lnTo>
                          <a:pt x="9704" y="173"/>
                        </a:lnTo>
                        <a:cubicBezTo>
                          <a:pt x="9625" y="95"/>
                          <a:pt x="9515" y="55"/>
                          <a:pt x="9405" y="55"/>
                        </a:cubicBezTo>
                        <a:cubicBezTo>
                          <a:pt x="9294" y="55"/>
                          <a:pt x="9184" y="95"/>
                          <a:pt x="9105" y="173"/>
                        </a:cubicBezTo>
                        <a:lnTo>
                          <a:pt x="7656" y="1654"/>
                        </a:lnTo>
                        <a:lnTo>
                          <a:pt x="7530" y="1749"/>
                        </a:lnTo>
                        <a:lnTo>
                          <a:pt x="6049" y="3261"/>
                        </a:lnTo>
                        <a:lnTo>
                          <a:pt x="3214" y="425"/>
                        </a:lnTo>
                        <a:cubicBezTo>
                          <a:pt x="2930" y="142"/>
                          <a:pt x="2560" y="0"/>
                          <a:pt x="219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6" name="Google Shape;70;p13">
                    <a:extLst>
                      <a:ext uri="{FF2B5EF4-FFF2-40B4-BE49-F238E27FC236}">
                        <a16:creationId xmlns:a16="http://schemas.microsoft.com/office/drawing/2014/main" id="{3D953F14-40D5-9DA6-F6BB-3787A2C9A63E}"/>
                      </a:ext>
                    </a:extLst>
                  </p:cNvPr>
                  <p:cNvGrpSpPr/>
                  <p:nvPr/>
                </p:nvGrpSpPr>
                <p:grpSpPr>
                  <a:xfrm>
                    <a:off x="7506032" y="3627115"/>
                    <a:ext cx="1527048" cy="1516221"/>
                    <a:chOff x="890400" y="4399350"/>
                    <a:chExt cx="486600" cy="483150"/>
                  </a:xfrm>
                </p:grpSpPr>
                <p:sp>
                  <p:nvSpPr>
                    <p:cNvPr id="31" name="Google Shape;71;p13">
                      <a:extLst>
                        <a:ext uri="{FF2B5EF4-FFF2-40B4-BE49-F238E27FC236}">
                          <a16:creationId xmlns:a16="http://schemas.microsoft.com/office/drawing/2014/main" id="{EED5A6F9-6D10-FE74-0273-7909D6E05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5300" y="4503075"/>
                      <a:ext cx="153800" cy="141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152" h="5666" extrusionOk="0">
                          <a:moveTo>
                            <a:pt x="3044" y="1140"/>
                          </a:moveTo>
                          <a:cubicBezTo>
                            <a:pt x="3263" y="1140"/>
                            <a:pt x="3484" y="1182"/>
                            <a:pt x="3694" y="1269"/>
                          </a:cubicBezTo>
                          <a:cubicBezTo>
                            <a:pt x="4328" y="1532"/>
                            <a:pt x="4741" y="2151"/>
                            <a:pt x="4741" y="2836"/>
                          </a:cubicBezTo>
                          <a:cubicBezTo>
                            <a:pt x="4741" y="3525"/>
                            <a:pt x="4328" y="4144"/>
                            <a:pt x="3694" y="4406"/>
                          </a:cubicBezTo>
                          <a:cubicBezTo>
                            <a:pt x="3484" y="4493"/>
                            <a:pt x="3263" y="4536"/>
                            <a:pt x="3044" y="4536"/>
                          </a:cubicBezTo>
                          <a:cubicBezTo>
                            <a:pt x="2602" y="4536"/>
                            <a:pt x="2168" y="4363"/>
                            <a:pt x="1843" y="4038"/>
                          </a:cubicBezTo>
                          <a:cubicBezTo>
                            <a:pt x="1178" y="3377"/>
                            <a:pt x="1178" y="2299"/>
                            <a:pt x="1843" y="1638"/>
                          </a:cubicBezTo>
                          <a:cubicBezTo>
                            <a:pt x="2168" y="1312"/>
                            <a:pt x="2602" y="1140"/>
                            <a:pt x="3044" y="1140"/>
                          </a:cubicBezTo>
                          <a:close/>
                          <a:moveTo>
                            <a:pt x="3043" y="0"/>
                          </a:moveTo>
                          <a:cubicBezTo>
                            <a:pt x="2680" y="0"/>
                            <a:pt x="2313" y="70"/>
                            <a:pt x="1961" y="215"/>
                          </a:cubicBezTo>
                          <a:cubicBezTo>
                            <a:pt x="710" y="732"/>
                            <a:pt x="1" y="2060"/>
                            <a:pt x="264" y="3386"/>
                          </a:cubicBezTo>
                          <a:cubicBezTo>
                            <a:pt x="529" y="4709"/>
                            <a:pt x="1688" y="5666"/>
                            <a:pt x="3038" y="5666"/>
                          </a:cubicBezTo>
                          <a:cubicBezTo>
                            <a:pt x="3040" y="5666"/>
                            <a:pt x="3042" y="5666"/>
                            <a:pt x="3045" y="5666"/>
                          </a:cubicBezTo>
                          <a:cubicBezTo>
                            <a:pt x="3048" y="5666"/>
                            <a:pt x="3052" y="5666"/>
                            <a:pt x="3056" y="5666"/>
                          </a:cubicBezTo>
                          <a:cubicBezTo>
                            <a:pt x="3801" y="5666"/>
                            <a:pt x="4518" y="5367"/>
                            <a:pt x="5046" y="4838"/>
                          </a:cubicBezTo>
                          <a:cubicBezTo>
                            <a:pt x="6004" y="3884"/>
                            <a:pt x="6152" y="2386"/>
                            <a:pt x="5400" y="1260"/>
                          </a:cubicBezTo>
                          <a:cubicBezTo>
                            <a:pt x="4862" y="453"/>
                            <a:pt x="3967" y="0"/>
                            <a:pt x="304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5D74"/>
                        </a:solidFill>
                      </a:endParaRPr>
                    </a:p>
                  </p:txBody>
                </p:sp>
                <p:sp>
                  <p:nvSpPr>
                    <p:cNvPr id="384" name="Google Shape;72;p13">
                      <a:extLst>
                        <a:ext uri="{FF2B5EF4-FFF2-40B4-BE49-F238E27FC236}">
                          <a16:creationId xmlns:a16="http://schemas.microsoft.com/office/drawing/2014/main" id="{069DACB8-86C7-B058-C9A0-5B071F411A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0400" y="4399350"/>
                      <a:ext cx="486600" cy="483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64" h="19326" extrusionOk="0">
                          <a:moveTo>
                            <a:pt x="17908" y="1131"/>
                          </a:moveTo>
                          <a:cubicBezTo>
                            <a:pt x="18031" y="1131"/>
                            <a:pt x="18157" y="1132"/>
                            <a:pt x="18283" y="1134"/>
                          </a:cubicBezTo>
                          <a:cubicBezTo>
                            <a:pt x="18301" y="2369"/>
                            <a:pt x="18232" y="3465"/>
                            <a:pt x="18057" y="4449"/>
                          </a:cubicBezTo>
                          <a:cubicBezTo>
                            <a:pt x="16453" y="4223"/>
                            <a:pt x="15191" y="2960"/>
                            <a:pt x="14968" y="1357"/>
                          </a:cubicBezTo>
                          <a:cubicBezTo>
                            <a:pt x="15851" y="1203"/>
                            <a:pt x="16825" y="1131"/>
                            <a:pt x="17908" y="1131"/>
                          </a:cubicBezTo>
                          <a:close/>
                          <a:moveTo>
                            <a:pt x="6462" y="6683"/>
                          </a:moveTo>
                          <a:lnTo>
                            <a:pt x="6462" y="6686"/>
                          </a:lnTo>
                          <a:cubicBezTo>
                            <a:pt x="6003" y="7471"/>
                            <a:pt x="5574" y="8281"/>
                            <a:pt x="5173" y="9066"/>
                          </a:cubicBezTo>
                          <a:lnTo>
                            <a:pt x="2712" y="8839"/>
                          </a:lnTo>
                          <a:cubicBezTo>
                            <a:pt x="3545" y="7571"/>
                            <a:pt x="4952" y="6756"/>
                            <a:pt x="6462" y="6683"/>
                          </a:cubicBezTo>
                          <a:close/>
                          <a:moveTo>
                            <a:pt x="13863" y="1608"/>
                          </a:moveTo>
                          <a:cubicBezTo>
                            <a:pt x="14195" y="3637"/>
                            <a:pt x="15783" y="5225"/>
                            <a:pt x="17809" y="5557"/>
                          </a:cubicBezTo>
                          <a:cubicBezTo>
                            <a:pt x="17347" y="7209"/>
                            <a:pt x="16532" y="8534"/>
                            <a:pt x="15303" y="9718"/>
                          </a:cubicBezTo>
                          <a:cubicBezTo>
                            <a:pt x="13932" y="11043"/>
                            <a:pt x="11825" y="12218"/>
                            <a:pt x="9868" y="13221"/>
                          </a:cubicBezTo>
                          <a:lnTo>
                            <a:pt x="6196" y="9552"/>
                          </a:lnTo>
                          <a:cubicBezTo>
                            <a:pt x="7199" y="7592"/>
                            <a:pt x="8376" y="5485"/>
                            <a:pt x="9699" y="4114"/>
                          </a:cubicBezTo>
                          <a:cubicBezTo>
                            <a:pt x="10886" y="2885"/>
                            <a:pt x="12208" y="2073"/>
                            <a:pt x="13863" y="1608"/>
                          </a:cubicBezTo>
                          <a:close/>
                          <a:moveTo>
                            <a:pt x="5659" y="10612"/>
                          </a:moveTo>
                          <a:lnTo>
                            <a:pt x="8805" y="13758"/>
                          </a:lnTo>
                          <a:lnTo>
                            <a:pt x="8503" y="13909"/>
                          </a:lnTo>
                          <a:cubicBezTo>
                            <a:pt x="8237" y="14039"/>
                            <a:pt x="7984" y="14169"/>
                            <a:pt x="7736" y="14292"/>
                          </a:cubicBezTo>
                          <a:lnTo>
                            <a:pt x="5124" y="11681"/>
                          </a:lnTo>
                          <a:cubicBezTo>
                            <a:pt x="5248" y="11433"/>
                            <a:pt x="5378" y="11179"/>
                            <a:pt x="5508" y="10914"/>
                          </a:cubicBezTo>
                          <a:lnTo>
                            <a:pt x="5659" y="10612"/>
                          </a:lnTo>
                          <a:close/>
                          <a:moveTo>
                            <a:pt x="12658" y="13000"/>
                          </a:moveTo>
                          <a:lnTo>
                            <a:pt x="12658" y="13000"/>
                          </a:lnTo>
                          <a:cubicBezTo>
                            <a:pt x="12567" y="14483"/>
                            <a:pt x="11782" y="15835"/>
                            <a:pt x="10538" y="16651"/>
                          </a:cubicBezTo>
                          <a:lnTo>
                            <a:pt x="10348" y="14247"/>
                          </a:lnTo>
                          <a:cubicBezTo>
                            <a:pt x="11109" y="13858"/>
                            <a:pt x="11894" y="13441"/>
                            <a:pt x="12658" y="13000"/>
                          </a:cubicBezTo>
                          <a:close/>
                          <a:moveTo>
                            <a:pt x="4596" y="12756"/>
                          </a:moveTo>
                          <a:lnTo>
                            <a:pt x="5233" y="13393"/>
                          </a:lnTo>
                          <a:lnTo>
                            <a:pt x="4034" y="14594"/>
                          </a:lnTo>
                          <a:cubicBezTo>
                            <a:pt x="3814" y="14815"/>
                            <a:pt x="3811" y="15174"/>
                            <a:pt x="4034" y="15395"/>
                          </a:cubicBezTo>
                          <a:cubicBezTo>
                            <a:pt x="4145" y="15505"/>
                            <a:pt x="4290" y="15560"/>
                            <a:pt x="4434" y="15560"/>
                          </a:cubicBezTo>
                          <a:cubicBezTo>
                            <a:pt x="4579" y="15560"/>
                            <a:pt x="4724" y="15505"/>
                            <a:pt x="4835" y="15395"/>
                          </a:cubicBezTo>
                          <a:lnTo>
                            <a:pt x="6036" y="14193"/>
                          </a:lnTo>
                          <a:lnTo>
                            <a:pt x="6673" y="14833"/>
                          </a:lnTo>
                          <a:cubicBezTo>
                            <a:pt x="6528" y="15192"/>
                            <a:pt x="6311" y="15521"/>
                            <a:pt x="6036" y="15796"/>
                          </a:cubicBezTo>
                          <a:cubicBezTo>
                            <a:pt x="5387" y="16445"/>
                            <a:pt x="3110" y="17327"/>
                            <a:pt x="1555" y="17864"/>
                          </a:cubicBezTo>
                          <a:cubicBezTo>
                            <a:pt x="2096" y="16312"/>
                            <a:pt x="2984" y="14042"/>
                            <a:pt x="3633" y="13393"/>
                          </a:cubicBezTo>
                          <a:cubicBezTo>
                            <a:pt x="3908" y="13115"/>
                            <a:pt x="4234" y="12900"/>
                            <a:pt x="4596" y="12756"/>
                          </a:cubicBezTo>
                          <a:close/>
                          <a:moveTo>
                            <a:pt x="17939" y="0"/>
                          </a:moveTo>
                          <a:cubicBezTo>
                            <a:pt x="16582" y="0"/>
                            <a:pt x="15371" y="113"/>
                            <a:pt x="14282" y="349"/>
                          </a:cubicBezTo>
                          <a:cubicBezTo>
                            <a:pt x="14258" y="352"/>
                            <a:pt x="14234" y="358"/>
                            <a:pt x="14213" y="364"/>
                          </a:cubicBezTo>
                          <a:cubicBezTo>
                            <a:pt x="12057" y="841"/>
                            <a:pt x="10360" y="1801"/>
                            <a:pt x="8887" y="3329"/>
                          </a:cubicBezTo>
                          <a:cubicBezTo>
                            <a:pt x="8277" y="3960"/>
                            <a:pt x="7703" y="4724"/>
                            <a:pt x="7166" y="5548"/>
                          </a:cubicBezTo>
                          <a:lnTo>
                            <a:pt x="6676" y="5548"/>
                          </a:lnTo>
                          <a:cubicBezTo>
                            <a:pt x="5583" y="5548"/>
                            <a:pt x="4511" y="5856"/>
                            <a:pt x="3584" y="6436"/>
                          </a:cubicBezTo>
                          <a:cubicBezTo>
                            <a:pt x="2658" y="7016"/>
                            <a:pt x="1909" y="7837"/>
                            <a:pt x="1420" y="8815"/>
                          </a:cubicBezTo>
                          <a:lnTo>
                            <a:pt x="1284" y="9084"/>
                          </a:lnTo>
                          <a:cubicBezTo>
                            <a:pt x="1096" y="9458"/>
                            <a:pt x="1368" y="9902"/>
                            <a:pt x="1791" y="9905"/>
                          </a:cubicBezTo>
                          <a:lnTo>
                            <a:pt x="1948" y="9905"/>
                          </a:lnTo>
                          <a:lnTo>
                            <a:pt x="4623" y="10153"/>
                          </a:lnTo>
                          <a:cubicBezTo>
                            <a:pt x="4581" y="10237"/>
                            <a:pt x="4539" y="10322"/>
                            <a:pt x="4496" y="10409"/>
                          </a:cubicBezTo>
                          <a:cubicBezTo>
                            <a:pt x="4297" y="10802"/>
                            <a:pt x="4113" y="11176"/>
                            <a:pt x="3929" y="11533"/>
                          </a:cubicBezTo>
                          <a:cubicBezTo>
                            <a:pt x="3880" y="11626"/>
                            <a:pt x="3859" y="11732"/>
                            <a:pt x="3868" y="11838"/>
                          </a:cubicBezTo>
                          <a:cubicBezTo>
                            <a:pt x="3485" y="12031"/>
                            <a:pt x="3135" y="12287"/>
                            <a:pt x="2833" y="12592"/>
                          </a:cubicBezTo>
                          <a:cubicBezTo>
                            <a:pt x="1664" y="13761"/>
                            <a:pt x="275" y="18097"/>
                            <a:pt x="121" y="18586"/>
                          </a:cubicBezTo>
                          <a:cubicBezTo>
                            <a:pt x="1" y="18966"/>
                            <a:pt x="294" y="19325"/>
                            <a:pt x="657" y="19325"/>
                          </a:cubicBezTo>
                          <a:cubicBezTo>
                            <a:pt x="713" y="19325"/>
                            <a:pt x="770" y="19317"/>
                            <a:pt x="828" y="19299"/>
                          </a:cubicBezTo>
                          <a:cubicBezTo>
                            <a:pt x="1320" y="19145"/>
                            <a:pt x="5665" y="17765"/>
                            <a:pt x="6836" y="16593"/>
                          </a:cubicBezTo>
                          <a:cubicBezTo>
                            <a:pt x="7144" y="16288"/>
                            <a:pt x="7398" y="15935"/>
                            <a:pt x="7594" y="15549"/>
                          </a:cubicBezTo>
                          <a:lnTo>
                            <a:pt x="7628" y="15549"/>
                          </a:lnTo>
                          <a:cubicBezTo>
                            <a:pt x="7715" y="15549"/>
                            <a:pt x="7806" y="15527"/>
                            <a:pt x="7884" y="15485"/>
                          </a:cubicBezTo>
                          <a:cubicBezTo>
                            <a:pt x="8240" y="15304"/>
                            <a:pt x="8615" y="15117"/>
                            <a:pt x="9010" y="14920"/>
                          </a:cubicBezTo>
                          <a:lnTo>
                            <a:pt x="9255" y="14797"/>
                          </a:lnTo>
                          <a:lnTo>
                            <a:pt x="9463" y="17418"/>
                          </a:lnTo>
                          <a:lnTo>
                            <a:pt x="9463" y="17578"/>
                          </a:lnTo>
                          <a:cubicBezTo>
                            <a:pt x="9463" y="17906"/>
                            <a:pt x="9732" y="18144"/>
                            <a:pt x="10028" y="18144"/>
                          </a:cubicBezTo>
                          <a:cubicBezTo>
                            <a:pt x="10113" y="18144"/>
                            <a:pt x="10201" y="18124"/>
                            <a:pt x="10285" y="18082"/>
                          </a:cubicBezTo>
                          <a:lnTo>
                            <a:pt x="10553" y="17946"/>
                          </a:lnTo>
                          <a:cubicBezTo>
                            <a:pt x="12543" y="16950"/>
                            <a:pt x="13802" y="14914"/>
                            <a:pt x="13799" y="12689"/>
                          </a:cubicBezTo>
                          <a:lnTo>
                            <a:pt x="13799" y="12303"/>
                          </a:lnTo>
                          <a:cubicBezTo>
                            <a:pt x="14654" y="11750"/>
                            <a:pt x="15442" y="11161"/>
                            <a:pt x="16091" y="10536"/>
                          </a:cubicBezTo>
                          <a:cubicBezTo>
                            <a:pt x="17619" y="9060"/>
                            <a:pt x="18582" y="7366"/>
                            <a:pt x="19059" y="5207"/>
                          </a:cubicBezTo>
                          <a:cubicBezTo>
                            <a:pt x="19065" y="5186"/>
                            <a:pt x="19068" y="5165"/>
                            <a:pt x="19071" y="5140"/>
                          </a:cubicBezTo>
                          <a:cubicBezTo>
                            <a:pt x="19361" y="3809"/>
                            <a:pt x="19464" y="2302"/>
                            <a:pt x="19403" y="563"/>
                          </a:cubicBezTo>
                          <a:cubicBezTo>
                            <a:pt x="19394" y="264"/>
                            <a:pt x="19156" y="25"/>
                            <a:pt x="18857" y="16"/>
                          </a:cubicBezTo>
                          <a:cubicBezTo>
                            <a:pt x="18544" y="6"/>
                            <a:pt x="18238" y="0"/>
                            <a:pt x="1793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5D74"/>
                        </a:solidFill>
                      </a:endParaRPr>
                    </a:p>
                  </p:txBody>
                </p:sp>
              </p:grpSp>
              <p:sp>
                <p:nvSpPr>
                  <p:cNvPr id="27" name="Google Shape;73;p13">
                    <a:extLst>
                      <a:ext uri="{FF2B5EF4-FFF2-40B4-BE49-F238E27FC236}">
                        <a16:creationId xmlns:a16="http://schemas.microsoft.com/office/drawing/2014/main" id="{BCE1C3A6-ED38-94DC-7647-AB8B9B80E6AA}"/>
                      </a:ext>
                    </a:extLst>
                  </p:cNvPr>
                  <p:cNvSpPr/>
                  <p:nvPr/>
                </p:nvSpPr>
                <p:spPr>
                  <a:xfrm>
                    <a:off x="8154175" y="566000"/>
                    <a:ext cx="608400" cy="608400"/>
                  </a:xfrm>
                  <a:prstGeom prst="curvedLeftArrow">
                    <a:avLst>
                      <a:gd name="adj1" fmla="val 25000"/>
                      <a:gd name="adj2" fmla="val 50000"/>
                      <a:gd name="adj3" fmla="val 2500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74;p13">
                    <a:extLst>
                      <a:ext uri="{FF2B5EF4-FFF2-40B4-BE49-F238E27FC236}">
                        <a16:creationId xmlns:a16="http://schemas.microsoft.com/office/drawing/2014/main" id="{76B47067-200D-9405-AB1A-0668041EC097}"/>
                      </a:ext>
                    </a:extLst>
                  </p:cNvPr>
                  <p:cNvSpPr/>
                  <p:nvPr/>
                </p:nvSpPr>
                <p:spPr>
                  <a:xfrm flipH="1">
                    <a:off x="6665200" y="1621988"/>
                    <a:ext cx="608400" cy="608400"/>
                  </a:xfrm>
                  <a:prstGeom prst="curvedLeftArrow">
                    <a:avLst>
                      <a:gd name="adj1" fmla="val 25000"/>
                      <a:gd name="adj2" fmla="val 50000"/>
                      <a:gd name="adj3" fmla="val 25000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75;p13">
                    <a:extLst>
                      <a:ext uri="{FF2B5EF4-FFF2-40B4-BE49-F238E27FC236}">
                        <a16:creationId xmlns:a16="http://schemas.microsoft.com/office/drawing/2014/main" id="{E1667F50-39EF-3806-B0DE-E3B3BFFCA77F}"/>
                      </a:ext>
                    </a:extLst>
                  </p:cNvPr>
                  <p:cNvSpPr/>
                  <p:nvPr/>
                </p:nvSpPr>
                <p:spPr>
                  <a:xfrm>
                    <a:off x="8154175" y="2787888"/>
                    <a:ext cx="608400" cy="608400"/>
                  </a:xfrm>
                  <a:prstGeom prst="curvedLeftArrow">
                    <a:avLst>
                      <a:gd name="adj1" fmla="val 25000"/>
                      <a:gd name="adj2" fmla="val 50000"/>
                      <a:gd name="adj3" fmla="val 25000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76;p13">
                    <a:extLst>
                      <a:ext uri="{FF2B5EF4-FFF2-40B4-BE49-F238E27FC236}">
                        <a16:creationId xmlns:a16="http://schemas.microsoft.com/office/drawing/2014/main" id="{237922D7-5EC5-C0D2-1FB6-29A9C6CB3579}"/>
                      </a:ext>
                    </a:extLst>
                  </p:cNvPr>
                  <p:cNvSpPr/>
                  <p:nvPr/>
                </p:nvSpPr>
                <p:spPr>
                  <a:xfrm flipH="1">
                    <a:off x="6665200" y="4081013"/>
                    <a:ext cx="608400" cy="608400"/>
                  </a:xfrm>
                  <a:prstGeom prst="curvedLeftArrow">
                    <a:avLst>
                      <a:gd name="adj1" fmla="val 25000"/>
                      <a:gd name="adj2" fmla="val 50000"/>
                      <a:gd name="adj3" fmla="val 2500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2" name="Google Shape;77;p13">
                  <a:extLst>
                    <a:ext uri="{FF2B5EF4-FFF2-40B4-BE49-F238E27FC236}">
                      <a16:creationId xmlns:a16="http://schemas.microsoft.com/office/drawing/2014/main" id="{9A777CCA-41BA-EC55-3F94-FA0AB310F86C}"/>
                    </a:ext>
                  </a:extLst>
                </p:cNvPr>
                <p:cNvSpPr/>
                <p:nvPr/>
              </p:nvSpPr>
              <p:spPr>
                <a:xfrm>
                  <a:off x="6708075" y="3659606"/>
                  <a:ext cx="170550" cy="17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2" h="6943" extrusionOk="0">
                      <a:moveTo>
                        <a:pt x="4735" y="6943"/>
                      </a:moveTo>
                      <a:lnTo>
                        <a:pt x="0" y="1565"/>
                      </a:lnTo>
                      <a:lnTo>
                        <a:pt x="682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8" name="Google Shape;78;p13">
                <a:extLst>
                  <a:ext uri="{FF2B5EF4-FFF2-40B4-BE49-F238E27FC236}">
                    <a16:creationId xmlns:a16="http://schemas.microsoft.com/office/drawing/2014/main" id="{03B2D00F-53C6-DA1A-CF3C-66A356A21B49}"/>
                  </a:ext>
                </a:extLst>
              </p:cNvPr>
              <p:cNvSpPr/>
              <p:nvPr/>
            </p:nvSpPr>
            <p:spPr>
              <a:xfrm>
                <a:off x="7773375" y="213246"/>
                <a:ext cx="170700" cy="170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9;p13">
                <a:extLst>
                  <a:ext uri="{FF2B5EF4-FFF2-40B4-BE49-F238E27FC236}">
                    <a16:creationId xmlns:a16="http://schemas.microsoft.com/office/drawing/2014/main" id="{1F8CA7F5-08F4-5C33-8C24-085BE9EF3E79}"/>
                  </a:ext>
                </a:extLst>
              </p:cNvPr>
              <p:cNvSpPr/>
              <p:nvPr/>
            </p:nvSpPr>
            <p:spPr>
              <a:xfrm>
                <a:off x="7629450" y="4200525"/>
                <a:ext cx="200100" cy="200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80;p13">
                <a:extLst>
                  <a:ext uri="{FF2B5EF4-FFF2-40B4-BE49-F238E27FC236}">
                    <a16:creationId xmlns:a16="http://schemas.microsoft.com/office/drawing/2014/main" id="{60E69C4B-EA0A-47C9-0DBF-15FE45945A3A}"/>
                  </a:ext>
                </a:extLst>
              </p:cNvPr>
              <p:cNvSpPr/>
              <p:nvPr/>
            </p:nvSpPr>
            <p:spPr>
              <a:xfrm rot="-846743">
                <a:off x="6553264" y="2462227"/>
                <a:ext cx="109505" cy="10286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81;p13">
              <a:extLst>
                <a:ext uri="{FF2B5EF4-FFF2-40B4-BE49-F238E27FC236}">
                  <a16:creationId xmlns:a16="http://schemas.microsoft.com/office/drawing/2014/main" id="{FF4B829B-BB45-B025-C77C-115858DE1A2F}"/>
                </a:ext>
              </a:extLst>
            </p:cNvPr>
            <p:cNvSpPr/>
            <p:nvPr/>
          </p:nvSpPr>
          <p:spPr>
            <a:xfrm rot="1459125">
              <a:off x="8025304" y="2026046"/>
              <a:ext cx="240236" cy="239801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5" name="Google Shape;198;p17">
            <a:extLst>
              <a:ext uri="{FF2B5EF4-FFF2-40B4-BE49-F238E27FC236}">
                <a16:creationId xmlns:a16="http://schemas.microsoft.com/office/drawing/2014/main" id="{916CF55B-D7E9-D336-08E6-A2874457611B}"/>
              </a:ext>
            </a:extLst>
          </p:cNvPr>
          <p:cNvGrpSpPr/>
          <p:nvPr/>
        </p:nvGrpSpPr>
        <p:grpSpPr>
          <a:xfrm>
            <a:off x="1425560" y="2401219"/>
            <a:ext cx="1790625" cy="1842075"/>
            <a:chOff x="738281" y="1743076"/>
            <a:chExt cx="1790625" cy="1842075"/>
          </a:xfrm>
        </p:grpSpPr>
        <p:sp>
          <p:nvSpPr>
            <p:cNvPr id="396" name="Google Shape;199;p17">
              <a:extLst>
                <a:ext uri="{FF2B5EF4-FFF2-40B4-BE49-F238E27FC236}">
                  <a16:creationId xmlns:a16="http://schemas.microsoft.com/office/drawing/2014/main" id="{6DA4FDA7-8511-FAA5-F914-007DA4A9B672}"/>
                </a:ext>
              </a:extLst>
            </p:cNvPr>
            <p:cNvSpPr/>
            <p:nvPr/>
          </p:nvSpPr>
          <p:spPr>
            <a:xfrm>
              <a:off x="1339756" y="3348751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" name="Google Shape;200;p17">
              <a:extLst>
                <a:ext uri="{FF2B5EF4-FFF2-40B4-BE49-F238E27FC236}">
                  <a16:creationId xmlns:a16="http://schemas.microsoft.com/office/drawing/2014/main" id="{BE6E67F9-2CFB-9127-FA26-4BE3D92514CB}"/>
                </a:ext>
              </a:extLst>
            </p:cNvPr>
            <p:cNvGrpSpPr/>
            <p:nvPr/>
          </p:nvGrpSpPr>
          <p:grpSpPr>
            <a:xfrm>
              <a:off x="738281" y="1743076"/>
              <a:ext cx="1790625" cy="1605243"/>
              <a:chOff x="738275" y="1590676"/>
              <a:chExt cx="1790625" cy="1605243"/>
            </a:xfrm>
          </p:grpSpPr>
          <p:cxnSp>
            <p:nvCxnSpPr>
              <p:cNvPr id="399" name="Google Shape;201;p17">
                <a:extLst>
                  <a:ext uri="{FF2B5EF4-FFF2-40B4-BE49-F238E27FC236}">
                    <a16:creationId xmlns:a16="http://schemas.microsoft.com/office/drawing/2014/main" id="{9C752E94-8908-384F-3058-625D34E0BD3D}"/>
                  </a:ext>
                </a:extLst>
              </p:cNvPr>
              <p:cNvCxnSpPr/>
              <p:nvPr/>
            </p:nvCxnSpPr>
            <p:spPr>
              <a:xfrm>
                <a:off x="1458044" y="3021319"/>
                <a:ext cx="0" cy="1746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00" name="Google Shape;202;p17">
                <a:extLst>
                  <a:ext uri="{FF2B5EF4-FFF2-40B4-BE49-F238E27FC236}">
                    <a16:creationId xmlns:a16="http://schemas.microsoft.com/office/drawing/2014/main" id="{2EEEB739-16DE-6452-8EAE-C96694010615}"/>
                  </a:ext>
                </a:extLst>
              </p:cNvPr>
              <p:cNvSpPr/>
              <p:nvPr/>
            </p:nvSpPr>
            <p:spPr>
              <a:xfrm>
                <a:off x="738275" y="1590676"/>
                <a:ext cx="1439100" cy="1439100"/>
              </a:xfrm>
              <a:prstGeom prst="arc">
                <a:avLst>
                  <a:gd name="adj1" fmla="val 5393301"/>
                  <a:gd name="adj2" fmla="val 0"/>
                </a:avLst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01" name="Google Shape;203;p17">
                <a:extLst>
                  <a:ext uri="{FF2B5EF4-FFF2-40B4-BE49-F238E27FC236}">
                    <a16:creationId xmlns:a16="http://schemas.microsoft.com/office/drawing/2014/main" id="{698E5658-C97F-040D-E6E8-B1F0FEDB8E9A}"/>
                  </a:ext>
                </a:extLst>
              </p:cNvPr>
              <p:cNvCxnSpPr/>
              <p:nvPr/>
            </p:nvCxnSpPr>
            <p:spPr>
              <a:xfrm rot="10800000">
                <a:off x="2171600" y="2307257"/>
                <a:ext cx="357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</p:grpSp>
        <p:sp>
          <p:nvSpPr>
            <p:cNvPr id="398" name="Google Shape;204;p17">
              <a:extLst>
                <a:ext uri="{FF2B5EF4-FFF2-40B4-BE49-F238E27FC236}">
                  <a16:creationId xmlns:a16="http://schemas.microsoft.com/office/drawing/2014/main" id="{6667DE9B-724B-67A3-D23B-9303FDE55757}"/>
                </a:ext>
              </a:extLst>
            </p:cNvPr>
            <p:cNvSpPr/>
            <p:nvPr/>
          </p:nvSpPr>
          <p:spPr>
            <a:xfrm>
              <a:off x="863154" y="1861548"/>
              <a:ext cx="1193700" cy="1193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</a:rPr>
                <a:t>  1</a:t>
              </a:r>
              <a:endParaRPr sz="3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2695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9CA7CA-A93A-6F0E-25CE-7EAAEF6E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016" r="7029" b="25610"/>
          <a:stretch>
            <a:fillRect/>
          </a:stretch>
        </p:blipFill>
        <p:spPr>
          <a:xfrm>
            <a:off x="4854948" y="408562"/>
            <a:ext cx="4289052" cy="283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BDA662-5F46-E5C6-51D6-F3DBC39D28CC}"/>
              </a:ext>
            </a:extLst>
          </p:cNvPr>
          <p:cNvSpPr txBox="1"/>
          <p:nvPr/>
        </p:nvSpPr>
        <p:spPr>
          <a:xfrm>
            <a:off x="392349" y="1209791"/>
            <a:ext cx="58528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Can your academic path truly limit who you become?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Is medical school a path—or a prison?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268B3D-099B-CF29-73C2-80A2F4B4262A}"/>
              </a:ext>
            </a:extLst>
          </p:cNvPr>
          <p:cNvSpPr txBox="1"/>
          <p:nvPr/>
        </p:nvSpPr>
        <p:spPr>
          <a:xfrm>
            <a:off x="1202986" y="3137231"/>
            <a:ext cx="6618052" cy="115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/>
              <a:t>We can dream beyond the walls of medicine—and thrive in more than one path.</a:t>
            </a:r>
            <a:br>
              <a:rPr lang="en-US" sz="1600" b="1" dirty="0"/>
            </a:br>
            <a:r>
              <a:rPr lang="en-US" sz="1600" b="1" dirty="0">
                <a:solidFill>
                  <a:srgbClr val="FF0000"/>
                </a:solidFill>
              </a:rPr>
              <a:t>Today’s character is living proof of that truth</a:t>
            </a:r>
            <a:r>
              <a:rPr lang="en-US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83319E-DD52-CC7C-AD71-FB23EC5878C8}"/>
              </a:ext>
            </a:extLst>
          </p:cNvPr>
          <p:cNvSpPr txBox="1"/>
          <p:nvPr/>
        </p:nvSpPr>
        <p:spPr>
          <a:xfrm>
            <a:off x="2897221" y="450410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So, let us introduce</a:t>
            </a:r>
          </a:p>
        </p:txBody>
      </p:sp>
    </p:spTree>
    <p:extLst>
      <p:ext uri="{BB962C8B-B14F-4D97-AF65-F5344CB8AC3E}">
        <p14:creationId xmlns:p14="http://schemas.microsoft.com/office/powerpoint/2010/main" val="9069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F735F92-9018-CA3A-0FB2-1705B2C56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79" t="7442" r="10975" b="10480"/>
          <a:stretch>
            <a:fillRect/>
          </a:stretch>
        </p:blipFill>
        <p:spPr>
          <a:xfrm>
            <a:off x="339797" y="706702"/>
            <a:ext cx="2899945" cy="4221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2DC4CB-D696-50AA-FEB9-51819FF6F5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920" t="12873" r="45351" b="4879"/>
          <a:stretch>
            <a:fillRect/>
          </a:stretch>
        </p:blipFill>
        <p:spPr>
          <a:xfrm>
            <a:off x="339797" y="933683"/>
            <a:ext cx="2899945" cy="39948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ED1078-DDA0-1C83-F45F-3750033DED19}"/>
              </a:ext>
            </a:extLst>
          </p:cNvPr>
          <p:cNvSpPr txBox="1"/>
          <p:nvPr/>
        </p:nvSpPr>
        <p:spPr>
          <a:xfrm>
            <a:off x="3239742" y="1623492"/>
            <a:ext cx="30637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Dr. Ahmed </a:t>
            </a:r>
            <a:r>
              <a:rPr lang="en-US" sz="2400" b="1" dirty="0" err="1">
                <a:solidFill>
                  <a:srgbClr val="FF0000"/>
                </a:solidFill>
                <a:latin typeface="Bahnschrift SemiBold SemiConden" panose="020B0502040204020203" pitchFamily="34" charset="0"/>
              </a:rPr>
              <a:t>Elsebaey</a:t>
            </a:r>
            <a:endParaRPr lang="en-US" sz="2400" b="1" dirty="0">
              <a:solidFill>
                <a:srgbClr val="FF0000"/>
              </a:solidFill>
              <a:latin typeface="Bahnschrift SemiBold SemiConden" panose="020B0502040204020203" pitchFamily="34" charset="0"/>
            </a:endParaRPr>
          </a:p>
          <a:p>
            <a:endParaRPr lang="en-US" sz="2400" b="1" dirty="0">
              <a:solidFill>
                <a:srgbClr val="7030A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D585DE-BC54-8F5B-8E6A-57DF9F4865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79" t="7442" r="10975" b="10480"/>
          <a:stretch>
            <a:fillRect/>
          </a:stretch>
        </p:blipFill>
        <p:spPr>
          <a:xfrm>
            <a:off x="5899242" y="706701"/>
            <a:ext cx="2899945" cy="42218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81C538-B594-E91C-FC67-4BECC1424C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261" t="15382" r="20994" b="1869"/>
          <a:stretch>
            <a:fillRect/>
          </a:stretch>
        </p:blipFill>
        <p:spPr>
          <a:xfrm>
            <a:off x="5904260" y="933680"/>
            <a:ext cx="2894927" cy="399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58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6" name="drumroll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B73B1-5268-D24E-2107-4846EE58B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4D8688-588B-9E15-B296-67967E3CB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4473"/>
            <a:ext cx="5732040" cy="572700"/>
          </a:xfrm>
        </p:spPr>
        <p:txBody>
          <a:bodyPr/>
          <a:lstStyle/>
          <a:p>
            <a:r>
              <a:rPr lang="en-US" sz="3200" dirty="0"/>
              <a:t>Who is </a:t>
            </a:r>
            <a:r>
              <a:rPr lang="en-US" sz="3200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Dr. Ahmed </a:t>
            </a:r>
            <a:r>
              <a:rPr lang="en-US" sz="3200" dirty="0" err="1">
                <a:solidFill>
                  <a:srgbClr val="FF0000"/>
                </a:solidFill>
                <a:latin typeface="Bahnschrift SemiBold SemiConden" panose="020B0502040204020203" pitchFamily="34" charset="0"/>
              </a:rPr>
              <a:t>Elsebaey</a:t>
            </a:r>
            <a:r>
              <a:rPr lang="en-US" sz="3200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?</a:t>
            </a:r>
            <a:br>
              <a:rPr lang="en-US" sz="3200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</a:br>
            <a:r>
              <a:rPr lang="en-US" sz="3200" dirty="0"/>
              <a:t> </a:t>
            </a:r>
          </a:p>
        </p:txBody>
      </p:sp>
      <p:sp>
        <p:nvSpPr>
          <p:cNvPr id="2" name="Google Shape;180;p31">
            <a:extLst>
              <a:ext uri="{FF2B5EF4-FFF2-40B4-BE49-F238E27FC236}">
                <a16:creationId xmlns:a16="http://schemas.microsoft.com/office/drawing/2014/main" id="{ACE58CD2-8CE0-447E-EC73-930BADBA2943}"/>
              </a:ext>
            </a:extLst>
          </p:cNvPr>
          <p:cNvSpPr/>
          <p:nvPr/>
        </p:nvSpPr>
        <p:spPr>
          <a:xfrm>
            <a:off x="4046705" y="458463"/>
            <a:ext cx="4973169" cy="5001996"/>
          </a:xfrm>
          <a:prstGeom prst="ellipse">
            <a:avLst/>
          </a:prstGeom>
          <a:solidFill>
            <a:srgbClr val="96DAD1">
              <a:alpha val="26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F8051E-6BF0-9C17-E7E5-86594BCA34D1}"/>
              </a:ext>
            </a:extLst>
          </p:cNvPr>
          <p:cNvSpPr/>
          <p:nvPr/>
        </p:nvSpPr>
        <p:spPr>
          <a:xfrm>
            <a:off x="4572000" y="661480"/>
            <a:ext cx="4818434" cy="4798979"/>
          </a:xfrm>
          <a:prstGeom prst="ellipse">
            <a:avLst/>
          </a:prstGeom>
          <a:solidFill>
            <a:srgbClr val="E1F6FF"/>
          </a:solidFill>
          <a:ln>
            <a:solidFill>
              <a:srgbClr val="E1F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4B6F97-EA1F-723C-EC9C-59C9766DB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508" y="839463"/>
            <a:ext cx="4304037" cy="4304037"/>
          </a:xfrm>
          <a:prstGeom prst="rect">
            <a:avLst/>
          </a:prstGeom>
        </p:spPr>
      </p:pic>
      <p:grpSp>
        <p:nvGrpSpPr>
          <p:cNvPr id="405" name="Google Shape;208;p17">
            <a:extLst>
              <a:ext uri="{FF2B5EF4-FFF2-40B4-BE49-F238E27FC236}">
                <a16:creationId xmlns:a16="http://schemas.microsoft.com/office/drawing/2014/main" id="{E3E0A475-8FC6-2715-229F-ABB7FCED61C3}"/>
              </a:ext>
            </a:extLst>
          </p:cNvPr>
          <p:cNvGrpSpPr/>
          <p:nvPr/>
        </p:nvGrpSpPr>
        <p:grpSpPr>
          <a:xfrm>
            <a:off x="1186406" y="2360166"/>
            <a:ext cx="1790625" cy="1842075"/>
            <a:chOff x="2776631" y="1743076"/>
            <a:chExt cx="1790625" cy="1842075"/>
          </a:xfrm>
        </p:grpSpPr>
        <p:sp>
          <p:nvSpPr>
            <p:cNvPr id="406" name="Google Shape;209;p17">
              <a:extLst>
                <a:ext uri="{FF2B5EF4-FFF2-40B4-BE49-F238E27FC236}">
                  <a16:creationId xmlns:a16="http://schemas.microsoft.com/office/drawing/2014/main" id="{64889969-92C5-E92E-9A59-E3717495FC52}"/>
                </a:ext>
              </a:extLst>
            </p:cNvPr>
            <p:cNvSpPr/>
            <p:nvPr/>
          </p:nvSpPr>
          <p:spPr>
            <a:xfrm>
              <a:off x="3378106" y="3348751"/>
              <a:ext cx="236400" cy="236400"/>
            </a:xfrm>
            <a:prstGeom prst="ellipse">
              <a:avLst/>
            </a:prstGeom>
            <a:solidFill>
              <a:srgbClr val="91C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07" name="Google Shape;210;p17">
              <a:extLst>
                <a:ext uri="{FF2B5EF4-FFF2-40B4-BE49-F238E27FC236}">
                  <a16:creationId xmlns:a16="http://schemas.microsoft.com/office/drawing/2014/main" id="{393B9E15-4F3C-A612-1076-0426B6620E58}"/>
                </a:ext>
              </a:extLst>
            </p:cNvPr>
            <p:cNvGrpSpPr/>
            <p:nvPr/>
          </p:nvGrpSpPr>
          <p:grpSpPr>
            <a:xfrm>
              <a:off x="2776631" y="1743076"/>
              <a:ext cx="1790625" cy="1605243"/>
              <a:chOff x="2776625" y="1590676"/>
              <a:chExt cx="1790625" cy="1605243"/>
            </a:xfrm>
          </p:grpSpPr>
          <p:cxnSp>
            <p:nvCxnSpPr>
              <p:cNvPr id="409" name="Google Shape;211;p17">
                <a:extLst>
                  <a:ext uri="{FF2B5EF4-FFF2-40B4-BE49-F238E27FC236}">
                    <a16:creationId xmlns:a16="http://schemas.microsoft.com/office/drawing/2014/main" id="{FDB7DE75-F99D-A443-713E-7274DC38B133}"/>
                  </a:ext>
                </a:extLst>
              </p:cNvPr>
              <p:cNvCxnSpPr/>
              <p:nvPr/>
            </p:nvCxnSpPr>
            <p:spPr>
              <a:xfrm>
                <a:off x="3496394" y="3021319"/>
                <a:ext cx="0" cy="174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1C7E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0" name="Google Shape;212;p17">
                <a:extLst>
                  <a:ext uri="{FF2B5EF4-FFF2-40B4-BE49-F238E27FC236}">
                    <a16:creationId xmlns:a16="http://schemas.microsoft.com/office/drawing/2014/main" id="{766D62AB-664A-2F64-59A9-0ACF0D0E9FD4}"/>
                  </a:ext>
                </a:extLst>
              </p:cNvPr>
              <p:cNvSpPr/>
              <p:nvPr/>
            </p:nvSpPr>
            <p:spPr>
              <a:xfrm>
                <a:off x="2776625" y="1590676"/>
                <a:ext cx="1439100" cy="1439100"/>
              </a:xfrm>
              <a:prstGeom prst="arc">
                <a:avLst>
                  <a:gd name="adj1" fmla="val 5393301"/>
                  <a:gd name="adj2" fmla="val 0"/>
                </a:avLst>
              </a:prstGeom>
              <a:noFill/>
              <a:ln w="28575" cap="flat" cmpd="sng">
                <a:solidFill>
                  <a:srgbClr val="91C7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411" name="Google Shape;213;p17">
                <a:extLst>
                  <a:ext uri="{FF2B5EF4-FFF2-40B4-BE49-F238E27FC236}">
                    <a16:creationId xmlns:a16="http://schemas.microsoft.com/office/drawing/2014/main" id="{3A766F5F-E751-A685-BAB8-9D9FB8DAF790}"/>
                  </a:ext>
                </a:extLst>
              </p:cNvPr>
              <p:cNvCxnSpPr/>
              <p:nvPr/>
            </p:nvCxnSpPr>
            <p:spPr>
              <a:xfrm rot="10800000">
                <a:off x="4209950" y="2307257"/>
                <a:ext cx="3573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1C7E9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</p:grpSp>
        <p:sp>
          <p:nvSpPr>
            <p:cNvPr id="408" name="Google Shape;214;p17">
              <a:extLst>
                <a:ext uri="{FF2B5EF4-FFF2-40B4-BE49-F238E27FC236}">
                  <a16:creationId xmlns:a16="http://schemas.microsoft.com/office/drawing/2014/main" id="{2311E8C0-CB45-002C-5471-BF1DA9F612DA}"/>
                </a:ext>
              </a:extLst>
            </p:cNvPr>
            <p:cNvSpPr/>
            <p:nvPr/>
          </p:nvSpPr>
          <p:spPr>
            <a:xfrm>
              <a:off x="2899420" y="1865824"/>
              <a:ext cx="1193700" cy="1193700"/>
            </a:xfrm>
            <a:prstGeom prst="ellipse">
              <a:avLst/>
            </a:prstGeom>
            <a:solidFill>
              <a:srgbClr val="91C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     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172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4E45A35-0F66-9BDA-F006-C40A87BB2AF6}"/>
              </a:ext>
            </a:extLst>
          </p:cNvPr>
          <p:cNvSpPr txBox="1"/>
          <p:nvPr/>
        </p:nvSpPr>
        <p:spPr>
          <a:xfrm>
            <a:off x="374725" y="884361"/>
            <a:ext cx="6618052" cy="2970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Dr. Ahmed El‑Sebaey is an Egyptian freelancer and the founder of the </a:t>
            </a:r>
            <a:r>
              <a:rPr lang="en-US" sz="1600" b="1" dirty="0" err="1">
                <a:solidFill>
                  <a:srgbClr val="FF0000"/>
                </a:solidFill>
              </a:rPr>
              <a:t>Freelanzwya</a:t>
            </a:r>
            <a:r>
              <a:rPr lang="en-US" sz="1600" b="1" dirty="0"/>
              <a:t> platform.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 He is also a medical </a:t>
            </a:r>
            <a:r>
              <a:rPr lang="en-US" sz="1600" b="1" dirty="0">
                <a:solidFill>
                  <a:srgbClr val="FF0000"/>
                </a:solidFill>
              </a:rPr>
              <a:t>doctor</a:t>
            </a:r>
            <a:r>
              <a:rPr lang="en-US" sz="1600" b="1" dirty="0"/>
              <a:t> who graduated from </a:t>
            </a:r>
            <a:r>
              <a:rPr lang="en-US" sz="1600" b="1" dirty="0" err="1"/>
              <a:t>Kasr</a:t>
            </a:r>
            <a:r>
              <a:rPr lang="en-US" sz="1600" b="1" dirty="0"/>
              <a:t> Al Ainy Faculty of Medicine, Cairo University. Despite his medical background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38AE60-B652-0079-61E7-177040FD7E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069" t="12137" r="17436" b="6992"/>
          <a:stretch>
            <a:fillRect/>
          </a:stretch>
        </p:blipFill>
        <p:spPr>
          <a:xfrm>
            <a:off x="7217641" y="1538653"/>
            <a:ext cx="1743433" cy="1705707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D8997-67DB-059F-1BF3-B2E738C64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A1A92B-EE8E-AB7C-6F4E-B63A0438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86" y="1187696"/>
            <a:ext cx="5732040" cy="572700"/>
          </a:xfrm>
        </p:spPr>
        <p:txBody>
          <a:bodyPr/>
          <a:lstStyle/>
          <a:p>
            <a:r>
              <a:rPr lang="en-US" sz="3200" dirty="0"/>
              <a:t>How did he </a:t>
            </a:r>
            <a:r>
              <a:rPr lang="en-US" sz="3200" dirty="0">
                <a:solidFill>
                  <a:srgbClr val="FF0000"/>
                </a:solidFill>
              </a:rPr>
              <a:t>start</a:t>
            </a:r>
            <a:r>
              <a:rPr lang="en-US" sz="3200" dirty="0"/>
              <a:t>?</a:t>
            </a:r>
          </a:p>
        </p:txBody>
      </p:sp>
      <p:sp>
        <p:nvSpPr>
          <p:cNvPr id="2" name="Google Shape;180;p31">
            <a:extLst>
              <a:ext uri="{FF2B5EF4-FFF2-40B4-BE49-F238E27FC236}">
                <a16:creationId xmlns:a16="http://schemas.microsoft.com/office/drawing/2014/main" id="{8C0749EB-AC8D-9166-7FE0-FD4A5A8D93E4}"/>
              </a:ext>
            </a:extLst>
          </p:cNvPr>
          <p:cNvSpPr/>
          <p:nvPr/>
        </p:nvSpPr>
        <p:spPr>
          <a:xfrm>
            <a:off x="4046705" y="458463"/>
            <a:ext cx="4973169" cy="5001996"/>
          </a:xfrm>
          <a:prstGeom prst="ellipse">
            <a:avLst/>
          </a:prstGeom>
          <a:solidFill>
            <a:srgbClr val="96DAD1">
              <a:alpha val="26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D9BE4D-C7C5-7264-1DD6-BE1323FCA05C}"/>
              </a:ext>
            </a:extLst>
          </p:cNvPr>
          <p:cNvSpPr/>
          <p:nvPr/>
        </p:nvSpPr>
        <p:spPr>
          <a:xfrm>
            <a:off x="4572000" y="661480"/>
            <a:ext cx="4818434" cy="4798979"/>
          </a:xfrm>
          <a:prstGeom prst="ellipse">
            <a:avLst/>
          </a:prstGeom>
          <a:solidFill>
            <a:srgbClr val="7030A0"/>
          </a:solidFill>
          <a:ln>
            <a:solidFill>
              <a:srgbClr val="E1F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oogle Shape;218;p17">
            <a:extLst>
              <a:ext uri="{FF2B5EF4-FFF2-40B4-BE49-F238E27FC236}">
                <a16:creationId xmlns:a16="http://schemas.microsoft.com/office/drawing/2014/main" id="{7A3D3F37-4879-E1E1-1D6B-B5FF09AD05DE}"/>
              </a:ext>
            </a:extLst>
          </p:cNvPr>
          <p:cNvGrpSpPr/>
          <p:nvPr/>
        </p:nvGrpSpPr>
        <p:grpSpPr>
          <a:xfrm>
            <a:off x="1110082" y="2820090"/>
            <a:ext cx="1790625" cy="1842075"/>
            <a:chOff x="4814981" y="1743076"/>
            <a:chExt cx="1790625" cy="1842075"/>
          </a:xfrm>
        </p:grpSpPr>
        <p:sp>
          <p:nvSpPr>
            <p:cNvPr id="14" name="Google Shape;219;p17">
              <a:extLst>
                <a:ext uri="{FF2B5EF4-FFF2-40B4-BE49-F238E27FC236}">
                  <a16:creationId xmlns:a16="http://schemas.microsoft.com/office/drawing/2014/main" id="{4348728C-F3BD-244D-0FE5-C23288141FFB}"/>
                </a:ext>
              </a:extLst>
            </p:cNvPr>
            <p:cNvSpPr/>
            <p:nvPr/>
          </p:nvSpPr>
          <p:spPr>
            <a:xfrm>
              <a:off x="5416456" y="3348751"/>
              <a:ext cx="236400" cy="236400"/>
            </a:xfrm>
            <a:prstGeom prst="ellipse">
              <a:avLst/>
            </a:prstGeom>
            <a:solidFill>
              <a:srgbClr val="FF9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5" name="Google Shape;220;p17">
              <a:extLst>
                <a:ext uri="{FF2B5EF4-FFF2-40B4-BE49-F238E27FC236}">
                  <a16:creationId xmlns:a16="http://schemas.microsoft.com/office/drawing/2014/main" id="{F3CD7E2D-146A-05B7-39B1-D4B5B2055614}"/>
                </a:ext>
              </a:extLst>
            </p:cNvPr>
            <p:cNvGrpSpPr/>
            <p:nvPr/>
          </p:nvGrpSpPr>
          <p:grpSpPr>
            <a:xfrm>
              <a:off x="4814981" y="1743076"/>
              <a:ext cx="1790625" cy="1605243"/>
              <a:chOff x="4814975" y="1590676"/>
              <a:chExt cx="1790625" cy="1605243"/>
            </a:xfrm>
          </p:grpSpPr>
          <p:cxnSp>
            <p:nvCxnSpPr>
              <p:cNvPr id="17" name="Google Shape;221;p17">
                <a:extLst>
                  <a:ext uri="{FF2B5EF4-FFF2-40B4-BE49-F238E27FC236}">
                    <a16:creationId xmlns:a16="http://schemas.microsoft.com/office/drawing/2014/main" id="{21F1EB93-3DDD-C6F8-3C09-B298E1A139AA}"/>
                  </a:ext>
                </a:extLst>
              </p:cNvPr>
              <p:cNvCxnSpPr/>
              <p:nvPr/>
            </p:nvCxnSpPr>
            <p:spPr>
              <a:xfrm>
                <a:off x="5534744" y="3021319"/>
                <a:ext cx="0" cy="174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966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" name="Google Shape;222;p17">
                <a:extLst>
                  <a:ext uri="{FF2B5EF4-FFF2-40B4-BE49-F238E27FC236}">
                    <a16:creationId xmlns:a16="http://schemas.microsoft.com/office/drawing/2014/main" id="{A9F4A17C-47B2-09FD-9268-88139A889D3D}"/>
                  </a:ext>
                </a:extLst>
              </p:cNvPr>
              <p:cNvSpPr/>
              <p:nvPr/>
            </p:nvSpPr>
            <p:spPr>
              <a:xfrm>
                <a:off x="4814975" y="1590676"/>
                <a:ext cx="1439100" cy="1439100"/>
              </a:xfrm>
              <a:prstGeom prst="arc">
                <a:avLst>
                  <a:gd name="adj1" fmla="val 5393301"/>
                  <a:gd name="adj2" fmla="val 0"/>
                </a:avLst>
              </a:prstGeom>
              <a:noFill/>
              <a:ln w="28575" cap="flat" cmpd="sng">
                <a:solidFill>
                  <a:srgbClr val="FF966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19" name="Google Shape;223;p17">
                <a:extLst>
                  <a:ext uri="{FF2B5EF4-FFF2-40B4-BE49-F238E27FC236}">
                    <a16:creationId xmlns:a16="http://schemas.microsoft.com/office/drawing/2014/main" id="{710278DD-99AF-921A-A2EA-ED85E39D29AF}"/>
                  </a:ext>
                </a:extLst>
              </p:cNvPr>
              <p:cNvCxnSpPr/>
              <p:nvPr/>
            </p:nvCxnSpPr>
            <p:spPr>
              <a:xfrm rot="10800000">
                <a:off x="6248300" y="2307257"/>
                <a:ext cx="3573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966B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</p:grpSp>
        <p:sp>
          <p:nvSpPr>
            <p:cNvPr id="16" name="Google Shape;224;p17">
              <a:extLst>
                <a:ext uri="{FF2B5EF4-FFF2-40B4-BE49-F238E27FC236}">
                  <a16:creationId xmlns:a16="http://schemas.microsoft.com/office/drawing/2014/main" id="{521B9D1E-CA9E-D5ED-24A1-1C8D455A0420}"/>
                </a:ext>
              </a:extLst>
            </p:cNvPr>
            <p:cNvSpPr/>
            <p:nvPr/>
          </p:nvSpPr>
          <p:spPr>
            <a:xfrm>
              <a:off x="4937770" y="1865824"/>
              <a:ext cx="1193700" cy="1193700"/>
            </a:xfrm>
            <a:prstGeom prst="ellipse">
              <a:avLst/>
            </a:prstGeom>
            <a:solidFill>
              <a:srgbClr val="FF96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     3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203B03D-7A23-FF59-0119-1C7EA3CDE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101" y="1291642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4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>
          <a:extLst>
            <a:ext uri="{FF2B5EF4-FFF2-40B4-BE49-F238E27FC236}">
              <a16:creationId xmlns:a16="http://schemas.microsoft.com/office/drawing/2014/main" id="{F6B6EDD3-D070-C00A-B5FA-06DD6DB70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3940647-34E9-A060-A23B-CF89F16A6CB1}"/>
              </a:ext>
            </a:extLst>
          </p:cNvPr>
          <p:cNvSpPr txBox="1"/>
          <p:nvPr/>
        </p:nvSpPr>
        <p:spPr>
          <a:xfrm>
            <a:off x="182926" y="479914"/>
            <a:ext cx="6618052" cy="4447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His story is a reminder that one moment — </a:t>
            </a:r>
            <a:r>
              <a:rPr lang="en-US" sz="1600" b="1" dirty="0">
                <a:solidFill>
                  <a:srgbClr val="FF0000"/>
                </a:solidFill>
              </a:rPr>
              <a:t>if you're brave enough</a:t>
            </a:r>
            <a:r>
              <a:rPr lang="en-US" sz="1600" b="1" dirty="0"/>
              <a:t> — can change your whole life.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He used to watch a YouTube channel called "Talk Islam", and one video by Ibrahim Saleh about the meaning of life deeply moved him. That moment sparked a dream — </a:t>
            </a:r>
            <a:r>
              <a:rPr lang="en-US" sz="1600" b="1" dirty="0">
                <a:solidFill>
                  <a:srgbClr val="FF0000"/>
                </a:solidFill>
              </a:rPr>
              <a:t>to start a channel </a:t>
            </a:r>
            <a:r>
              <a:rPr lang="en-US" sz="1600" b="1" dirty="0"/>
              <a:t>of his own.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So, he began by designing a </a:t>
            </a:r>
            <a:r>
              <a:rPr lang="en-US" sz="1600" b="1" dirty="0">
                <a:solidFill>
                  <a:srgbClr val="FF0000"/>
                </a:solidFill>
              </a:rPr>
              <a:t>logo</a:t>
            </a:r>
            <a:r>
              <a:rPr lang="en-US" sz="1600" b="1" dirty="0"/>
              <a:t>. While searching online, he came across </a:t>
            </a:r>
            <a:r>
              <a:rPr lang="en-US" sz="1600" b="1" dirty="0">
                <a:solidFill>
                  <a:srgbClr val="00B050"/>
                </a:solidFill>
              </a:rPr>
              <a:t>Fiverr</a:t>
            </a:r>
            <a:r>
              <a:rPr lang="en-US" sz="1600" b="1" dirty="0"/>
              <a:t> — and that discovery became the turning point that launched him into the freelancing world.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2BA52F-FB39-E53C-2D2F-C4F0293DB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419" y="1585545"/>
            <a:ext cx="2007578" cy="200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5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Business Strategies and Framework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5475"/>
      </a:accent1>
      <a:accent2>
        <a:srgbClr val="006985"/>
      </a:accent2>
      <a:accent3>
        <a:srgbClr val="028090"/>
      </a:accent3>
      <a:accent4>
        <a:srgbClr val="00A896"/>
      </a:accent4>
      <a:accent5>
        <a:srgbClr val="02C39A"/>
      </a:accent5>
      <a:accent6>
        <a:srgbClr val="76DBAB"/>
      </a:accent6>
      <a:hlink>
        <a:srgbClr val="0059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387</Words>
  <Application>Microsoft Office PowerPoint</Application>
  <PresentationFormat>On-screen Show (16:9)</PresentationFormat>
  <Paragraphs>45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Roboto</vt:lpstr>
      <vt:lpstr>Fira Sans Extra Condensed</vt:lpstr>
      <vt:lpstr>Fira Sans Extra Condensed SemiBold</vt:lpstr>
      <vt:lpstr>Arabic Typesetting</vt:lpstr>
      <vt:lpstr>Bahnschrift SemiBold SemiConden</vt:lpstr>
      <vt:lpstr>Business Strategies and Frameworks</vt:lpstr>
      <vt:lpstr>Rewriting the Script</vt:lpstr>
      <vt:lpstr>Content</vt:lpstr>
      <vt:lpstr>Introduction</vt:lpstr>
      <vt:lpstr>PowerPoint Presentation</vt:lpstr>
      <vt:lpstr>PowerPoint Presentation</vt:lpstr>
      <vt:lpstr>Who is Dr. Ahmed Elsebaey?  </vt:lpstr>
      <vt:lpstr>PowerPoint Presentation</vt:lpstr>
      <vt:lpstr>How did he start?</vt:lpstr>
      <vt:lpstr>PowerPoint Presentation</vt:lpstr>
      <vt:lpstr>What are his Achievements?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Mariam Elghazaly</cp:lastModifiedBy>
  <cp:revision>5</cp:revision>
  <dcterms:modified xsi:type="dcterms:W3CDTF">2025-07-31T20:38:11Z</dcterms:modified>
</cp:coreProperties>
</file>